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4" r:id="rId2"/>
    <p:sldId id="265" r:id="rId3"/>
    <p:sldId id="266" r:id="rId4"/>
    <p:sldId id="267" r:id="rId5"/>
    <p:sldId id="268" r:id="rId6"/>
    <p:sldId id="269" r:id="rId7"/>
    <p:sldId id="270" r:id="rId8"/>
    <p:sldId id="272" r:id="rId9"/>
    <p:sldId id="273" r:id="rId10"/>
    <p:sldId id="274" r:id="rId11"/>
  </p:sldIdLst>
  <p:sldSz cx="36206113" cy="51206400"/>
  <p:notesSz cx="6858000" cy="9874250"/>
  <p:defaultTextStyle>
    <a:defPPr>
      <a:defRPr lang="ja-JP"/>
    </a:defPPr>
    <a:lvl1pPr marL="0" algn="l" defTabSz="4767864" rtl="0" eaLnBrk="1" latinLnBrk="0" hangingPunct="1">
      <a:defRPr kumimoji="1" sz="9400" kern="1200">
        <a:solidFill>
          <a:schemeClr val="tx1"/>
        </a:solidFill>
        <a:latin typeface="+mn-lt"/>
        <a:ea typeface="+mn-ea"/>
        <a:cs typeface="+mn-cs"/>
      </a:defRPr>
    </a:lvl1pPr>
    <a:lvl2pPr marL="2383932" algn="l" defTabSz="4767864" rtl="0" eaLnBrk="1" latinLnBrk="0" hangingPunct="1">
      <a:defRPr kumimoji="1" sz="9400" kern="1200">
        <a:solidFill>
          <a:schemeClr val="tx1"/>
        </a:solidFill>
        <a:latin typeface="+mn-lt"/>
        <a:ea typeface="+mn-ea"/>
        <a:cs typeface="+mn-cs"/>
      </a:defRPr>
    </a:lvl2pPr>
    <a:lvl3pPr marL="4767864" algn="l" defTabSz="4767864" rtl="0" eaLnBrk="1" latinLnBrk="0" hangingPunct="1">
      <a:defRPr kumimoji="1" sz="9400" kern="1200">
        <a:solidFill>
          <a:schemeClr val="tx1"/>
        </a:solidFill>
        <a:latin typeface="+mn-lt"/>
        <a:ea typeface="+mn-ea"/>
        <a:cs typeface="+mn-cs"/>
      </a:defRPr>
    </a:lvl3pPr>
    <a:lvl4pPr marL="7151797" algn="l" defTabSz="4767864" rtl="0" eaLnBrk="1" latinLnBrk="0" hangingPunct="1">
      <a:defRPr kumimoji="1" sz="9400" kern="1200">
        <a:solidFill>
          <a:schemeClr val="tx1"/>
        </a:solidFill>
        <a:latin typeface="+mn-lt"/>
        <a:ea typeface="+mn-ea"/>
        <a:cs typeface="+mn-cs"/>
      </a:defRPr>
    </a:lvl4pPr>
    <a:lvl5pPr marL="9535729" algn="l" defTabSz="4767864" rtl="0" eaLnBrk="1" latinLnBrk="0" hangingPunct="1">
      <a:defRPr kumimoji="1" sz="9400" kern="1200">
        <a:solidFill>
          <a:schemeClr val="tx1"/>
        </a:solidFill>
        <a:latin typeface="+mn-lt"/>
        <a:ea typeface="+mn-ea"/>
        <a:cs typeface="+mn-cs"/>
      </a:defRPr>
    </a:lvl5pPr>
    <a:lvl6pPr marL="11919661" algn="l" defTabSz="4767864" rtl="0" eaLnBrk="1" latinLnBrk="0" hangingPunct="1">
      <a:defRPr kumimoji="1" sz="9400" kern="1200">
        <a:solidFill>
          <a:schemeClr val="tx1"/>
        </a:solidFill>
        <a:latin typeface="+mn-lt"/>
        <a:ea typeface="+mn-ea"/>
        <a:cs typeface="+mn-cs"/>
      </a:defRPr>
    </a:lvl6pPr>
    <a:lvl7pPr marL="14303593" algn="l" defTabSz="4767864" rtl="0" eaLnBrk="1" latinLnBrk="0" hangingPunct="1">
      <a:defRPr kumimoji="1" sz="9400" kern="1200">
        <a:solidFill>
          <a:schemeClr val="tx1"/>
        </a:solidFill>
        <a:latin typeface="+mn-lt"/>
        <a:ea typeface="+mn-ea"/>
        <a:cs typeface="+mn-cs"/>
      </a:defRPr>
    </a:lvl7pPr>
    <a:lvl8pPr marL="16687526" algn="l" defTabSz="4767864" rtl="0" eaLnBrk="1" latinLnBrk="0" hangingPunct="1">
      <a:defRPr kumimoji="1" sz="9400" kern="1200">
        <a:solidFill>
          <a:schemeClr val="tx1"/>
        </a:solidFill>
        <a:latin typeface="+mn-lt"/>
        <a:ea typeface="+mn-ea"/>
        <a:cs typeface="+mn-cs"/>
      </a:defRPr>
    </a:lvl8pPr>
    <a:lvl9pPr marL="19071458" algn="l" defTabSz="4767864" rtl="0" eaLnBrk="1" latinLnBrk="0" hangingPunct="1">
      <a:defRPr kumimoji="1" sz="9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28">
          <p15:clr>
            <a:srgbClr val="A4A3A4"/>
          </p15:clr>
        </p15:guide>
        <p15:guide id="2" pos="115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shichan" initials="t" lastIdx="2" clrIdx="0">
    <p:extLst>
      <p:ext uri="{19B8F6BF-5375-455C-9EA6-DF929625EA0E}">
        <p15:presenceInfo xmlns:p15="http://schemas.microsoft.com/office/powerpoint/2012/main" userId="toshic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66"/>
    <a:srgbClr val="CCFFCC"/>
    <a:srgbClr val="FFCCFF"/>
    <a:srgbClr val="FF0066"/>
    <a:srgbClr val="00FFFF"/>
    <a:srgbClr val="FFFFCC"/>
    <a:srgbClr val="CCFFFF"/>
    <a:srgbClr val="FF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700" autoAdjust="0"/>
  </p:normalViewPr>
  <p:slideViewPr>
    <p:cSldViewPr>
      <p:cViewPr varScale="1">
        <p:scale>
          <a:sx n="15" d="100"/>
          <a:sy n="15" d="100"/>
        </p:scale>
        <p:origin x="696" y="126"/>
      </p:cViewPr>
      <p:guideLst>
        <p:guide orient="horz" pos="16128"/>
        <p:guide pos="115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71208" cy="493792"/>
          </a:xfrm>
          <a:prstGeom prst="rect">
            <a:avLst/>
          </a:prstGeom>
        </p:spPr>
        <p:txBody>
          <a:bodyPr vert="horz" lIns="92056" tIns="46028" rIns="92056" bIns="4602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5177" y="4"/>
            <a:ext cx="2971208" cy="493792"/>
          </a:xfrm>
          <a:prstGeom prst="rect">
            <a:avLst/>
          </a:prstGeom>
        </p:spPr>
        <p:txBody>
          <a:bodyPr vert="horz" lIns="92056" tIns="46028" rIns="92056" bIns="46028" rtlCol="0"/>
          <a:lstStyle>
            <a:lvl1pPr algn="r">
              <a:defRPr sz="1200"/>
            </a:lvl1pPr>
          </a:lstStyle>
          <a:p>
            <a:fld id="{5CF1CFD3-DAE0-49C8-8378-C53AC374D18D}" type="datetimeFigureOut">
              <a:rPr kumimoji="1" lang="ja-JP" altLang="en-US" smtClean="0"/>
              <a:t>2019/11/28</a:t>
            </a:fld>
            <a:endParaRPr kumimoji="1" lang="ja-JP" altLang="en-US" dirty="0"/>
          </a:p>
        </p:txBody>
      </p:sp>
      <p:sp>
        <p:nvSpPr>
          <p:cNvPr id="4" name="スライド イメージ プレースホルダー 3"/>
          <p:cNvSpPr>
            <a:spLocks noGrp="1" noRot="1" noChangeAspect="1"/>
          </p:cNvSpPr>
          <p:nvPr>
            <p:ph type="sldImg" idx="2"/>
          </p:nvPr>
        </p:nvSpPr>
        <p:spPr>
          <a:xfrm>
            <a:off x="2119313" y="739775"/>
            <a:ext cx="2619375" cy="3703638"/>
          </a:xfrm>
          <a:prstGeom prst="rect">
            <a:avLst/>
          </a:prstGeom>
          <a:noFill/>
          <a:ln w="12700">
            <a:solidFill>
              <a:prstClr val="black"/>
            </a:solidFill>
          </a:ln>
        </p:spPr>
        <p:txBody>
          <a:bodyPr vert="horz" lIns="92056" tIns="46028" rIns="92056" bIns="46028" rtlCol="0" anchor="ctr"/>
          <a:lstStyle/>
          <a:p>
            <a:endParaRPr lang="ja-JP" altLang="en-US" dirty="0"/>
          </a:p>
        </p:txBody>
      </p:sp>
      <p:sp>
        <p:nvSpPr>
          <p:cNvPr id="5" name="ノート プレースホルダー 4"/>
          <p:cNvSpPr>
            <a:spLocks noGrp="1"/>
          </p:cNvSpPr>
          <p:nvPr>
            <p:ph type="body" sz="quarter" idx="3"/>
          </p:nvPr>
        </p:nvSpPr>
        <p:spPr>
          <a:xfrm>
            <a:off x="686287" y="4690232"/>
            <a:ext cx="5485430" cy="4444127"/>
          </a:xfrm>
          <a:prstGeom prst="rect">
            <a:avLst/>
          </a:prstGeom>
        </p:spPr>
        <p:txBody>
          <a:bodyPr vert="horz" lIns="92056" tIns="46028" rIns="92056" bIns="460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872"/>
            <a:ext cx="2971208" cy="493791"/>
          </a:xfrm>
          <a:prstGeom prst="rect">
            <a:avLst/>
          </a:prstGeom>
        </p:spPr>
        <p:txBody>
          <a:bodyPr vert="horz" lIns="92056" tIns="46028" rIns="92056" bIns="4602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5177" y="9378872"/>
            <a:ext cx="2971208" cy="493791"/>
          </a:xfrm>
          <a:prstGeom prst="rect">
            <a:avLst/>
          </a:prstGeom>
        </p:spPr>
        <p:txBody>
          <a:bodyPr vert="horz" lIns="92056" tIns="46028" rIns="92056" bIns="46028" rtlCol="0" anchor="b"/>
          <a:lstStyle>
            <a:lvl1pPr algn="r">
              <a:defRPr sz="1200"/>
            </a:lvl1pPr>
          </a:lstStyle>
          <a:p>
            <a:fld id="{A7D5C4D9-AD69-42C4-8532-D0D79CFF6E3F}" type="slidenum">
              <a:rPr kumimoji="1" lang="ja-JP" altLang="en-US" smtClean="0"/>
              <a:t>‹#›</a:t>
            </a:fld>
            <a:endParaRPr kumimoji="1" lang="ja-JP" altLang="en-US" dirty="0"/>
          </a:p>
        </p:txBody>
      </p:sp>
    </p:spTree>
    <p:extLst>
      <p:ext uri="{BB962C8B-B14F-4D97-AF65-F5344CB8AC3E}">
        <p14:creationId xmlns:p14="http://schemas.microsoft.com/office/powerpoint/2010/main" val="2455557357"/>
      </p:ext>
    </p:extLst>
  </p:cSld>
  <p:clrMap bg1="lt1" tx1="dk1" bg2="lt2" tx2="dk2" accent1="accent1" accent2="accent2" accent3="accent3" accent4="accent4" accent5="accent5" accent6="accent6" hlink="hlink" folHlink="folHlink"/>
  <p:notesStyle>
    <a:lvl1pPr marL="0" algn="l" defTabSz="4767864" rtl="0" eaLnBrk="1" latinLnBrk="0" hangingPunct="1">
      <a:defRPr kumimoji="1" sz="6300" kern="1200">
        <a:solidFill>
          <a:schemeClr val="tx1"/>
        </a:solidFill>
        <a:latin typeface="+mn-lt"/>
        <a:ea typeface="+mn-ea"/>
        <a:cs typeface="+mn-cs"/>
      </a:defRPr>
    </a:lvl1pPr>
    <a:lvl2pPr marL="2383932" algn="l" defTabSz="4767864" rtl="0" eaLnBrk="1" latinLnBrk="0" hangingPunct="1">
      <a:defRPr kumimoji="1" sz="6300" kern="1200">
        <a:solidFill>
          <a:schemeClr val="tx1"/>
        </a:solidFill>
        <a:latin typeface="+mn-lt"/>
        <a:ea typeface="+mn-ea"/>
        <a:cs typeface="+mn-cs"/>
      </a:defRPr>
    </a:lvl2pPr>
    <a:lvl3pPr marL="4767864" algn="l" defTabSz="4767864" rtl="0" eaLnBrk="1" latinLnBrk="0" hangingPunct="1">
      <a:defRPr kumimoji="1" sz="6300" kern="1200">
        <a:solidFill>
          <a:schemeClr val="tx1"/>
        </a:solidFill>
        <a:latin typeface="+mn-lt"/>
        <a:ea typeface="+mn-ea"/>
        <a:cs typeface="+mn-cs"/>
      </a:defRPr>
    </a:lvl3pPr>
    <a:lvl4pPr marL="7151797" algn="l" defTabSz="4767864" rtl="0" eaLnBrk="1" latinLnBrk="0" hangingPunct="1">
      <a:defRPr kumimoji="1" sz="6300" kern="1200">
        <a:solidFill>
          <a:schemeClr val="tx1"/>
        </a:solidFill>
        <a:latin typeface="+mn-lt"/>
        <a:ea typeface="+mn-ea"/>
        <a:cs typeface="+mn-cs"/>
      </a:defRPr>
    </a:lvl4pPr>
    <a:lvl5pPr marL="9535729" algn="l" defTabSz="4767864" rtl="0" eaLnBrk="1" latinLnBrk="0" hangingPunct="1">
      <a:defRPr kumimoji="1" sz="6300" kern="1200">
        <a:solidFill>
          <a:schemeClr val="tx1"/>
        </a:solidFill>
        <a:latin typeface="+mn-lt"/>
        <a:ea typeface="+mn-ea"/>
        <a:cs typeface="+mn-cs"/>
      </a:defRPr>
    </a:lvl5pPr>
    <a:lvl6pPr marL="11919661" algn="l" defTabSz="4767864" rtl="0" eaLnBrk="1" latinLnBrk="0" hangingPunct="1">
      <a:defRPr kumimoji="1" sz="6300" kern="1200">
        <a:solidFill>
          <a:schemeClr val="tx1"/>
        </a:solidFill>
        <a:latin typeface="+mn-lt"/>
        <a:ea typeface="+mn-ea"/>
        <a:cs typeface="+mn-cs"/>
      </a:defRPr>
    </a:lvl6pPr>
    <a:lvl7pPr marL="14303593" algn="l" defTabSz="4767864" rtl="0" eaLnBrk="1" latinLnBrk="0" hangingPunct="1">
      <a:defRPr kumimoji="1" sz="6300" kern="1200">
        <a:solidFill>
          <a:schemeClr val="tx1"/>
        </a:solidFill>
        <a:latin typeface="+mn-lt"/>
        <a:ea typeface="+mn-ea"/>
        <a:cs typeface="+mn-cs"/>
      </a:defRPr>
    </a:lvl7pPr>
    <a:lvl8pPr marL="16687526" algn="l" defTabSz="4767864" rtl="0" eaLnBrk="1" latinLnBrk="0" hangingPunct="1">
      <a:defRPr kumimoji="1" sz="6300" kern="1200">
        <a:solidFill>
          <a:schemeClr val="tx1"/>
        </a:solidFill>
        <a:latin typeface="+mn-lt"/>
        <a:ea typeface="+mn-ea"/>
        <a:cs typeface="+mn-cs"/>
      </a:defRPr>
    </a:lvl8pPr>
    <a:lvl9pPr marL="19071458" algn="l" defTabSz="4767864" rtl="0" eaLnBrk="1" latinLnBrk="0" hangingPunct="1">
      <a:defRPr kumimoji="1" sz="6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15459" y="15907184"/>
            <a:ext cx="30775196" cy="1097618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5430917" y="29016963"/>
            <a:ext cx="25344279" cy="13086078"/>
          </a:xfrm>
        </p:spPr>
        <p:txBody>
          <a:bodyPr/>
          <a:lstStyle>
            <a:lvl1pPr marL="0" indent="0" algn="ctr">
              <a:buNone/>
              <a:defRPr>
                <a:solidFill>
                  <a:schemeClr val="tx1">
                    <a:tint val="75000"/>
                  </a:schemeClr>
                </a:solidFill>
              </a:defRPr>
            </a:lvl1pPr>
            <a:lvl2pPr marL="2383932" indent="0" algn="ctr">
              <a:buNone/>
              <a:defRPr>
                <a:solidFill>
                  <a:schemeClr val="tx1">
                    <a:tint val="75000"/>
                  </a:schemeClr>
                </a:solidFill>
              </a:defRPr>
            </a:lvl2pPr>
            <a:lvl3pPr marL="4767864" indent="0" algn="ctr">
              <a:buNone/>
              <a:defRPr>
                <a:solidFill>
                  <a:schemeClr val="tx1">
                    <a:tint val="75000"/>
                  </a:schemeClr>
                </a:solidFill>
              </a:defRPr>
            </a:lvl3pPr>
            <a:lvl4pPr marL="7151797" indent="0" algn="ctr">
              <a:buNone/>
              <a:defRPr>
                <a:solidFill>
                  <a:schemeClr val="tx1">
                    <a:tint val="75000"/>
                  </a:schemeClr>
                </a:solidFill>
              </a:defRPr>
            </a:lvl4pPr>
            <a:lvl5pPr marL="9535729" indent="0" algn="ctr">
              <a:buNone/>
              <a:defRPr>
                <a:solidFill>
                  <a:schemeClr val="tx1">
                    <a:tint val="75000"/>
                  </a:schemeClr>
                </a:solidFill>
              </a:defRPr>
            </a:lvl5pPr>
            <a:lvl6pPr marL="11919661" indent="0" algn="ctr">
              <a:buNone/>
              <a:defRPr>
                <a:solidFill>
                  <a:schemeClr val="tx1">
                    <a:tint val="75000"/>
                  </a:schemeClr>
                </a:solidFill>
              </a:defRPr>
            </a:lvl6pPr>
            <a:lvl7pPr marL="14303593" indent="0" algn="ctr">
              <a:buNone/>
              <a:defRPr>
                <a:solidFill>
                  <a:schemeClr val="tx1">
                    <a:tint val="75000"/>
                  </a:schemeClr>
                </a:solidFill>
              </a:defRPr>
            </a:lvl7pPr>
            <a:lvl8pPr marL="16687526" indent="0" algn="ctr">
              <a:buNone/>
              <a:defRPr>
                <a:solidFill>
                  <a:schemeClr val="tx1">
                    <a:tint val="75000"/>
                  </a:schemeClr>
                </a:solidFill>
              </a:defRPr>
            </a:lvl8pPr>
            <a:lvl9pPr marL="1907145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3BFAD2E-01B2-47AF-92FF-4577C65E1199}" type="datetime1">
              <a:rPr kumimoji="1" lang="ja-JP" altLang="en-US" smtClean="0"/>
              <a:t>2019/11/28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10359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583B89-C6E5-48D5-83E1-E2318B3F733A}" type="datetime1">
              <a:rPr kumimoji="1" lang="ja-JP" altLang="en-US" smtClean="0"/>
              <a:t>2019/11/28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95652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9687071" y="2963334"/>
            <a:ext cx="6109784" cy="6310714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357732" y="2963334"/>
            <a:ext cx="17725912" cy="6310714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9CF165-CAA7-4583-943B-9AFACE357639}" type="datetime1">
              <a:rPr kumimoji="1" lang="ja-JP" altLang="en-US" smtClean="0"/>
              <a:t>2019/11/28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36230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B18ED8-B186-403D-8E7F-DA7C8E26D4E9}" type="datetime1">
              <a:rPr kumimoji="1" lang="ja-JP" altLang="en-US" smtClean="0"/>
              <a:t>2019/11/28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382023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860035" y="32904857"/>
            <a:ext cx="30775196" cy="10170162"/>
          </a:xfrm>
        </p:spPr>
        <p:txBody>
          <a:bodyPr anchor="t"/>
          <a:lstStyle>
            <a:lvl1pPr algn="l">
              <a:defRPr sz="20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2860035" y="21703463"/>
            <a:ext cx="30775196" cy="11201397"/>
          </a:xfrm>
        </p:spPr>
        <p:txBody>
          <a:bodyPr anchor="b"/>
          <a:lstStyle>
            <a:lvl1pPr marL="0" indent="0">
              <a:buNone/>
              <a:defRPr sz="10400">
                <a:solidFill>
                  <a:schemeClr val="tx1">
                    <a:tint val="75000"/>
                  </a:schemeClr>
                </a:solidFill>
              </a:defRPr>
            </a:lvl1pPr>
            <a:lvl2pPr marL="2383932" indent="0">
              <a:buNone/>
              <a:defRPr sz="9400">
                <a:solidFill>
                  <a:schemeClr val="tx1">
                    <a:tint val="75000"/>
                  </a:schemeClr>
                </a:solidFill>
              </a:defRPr>
            </a:lvl2pPr>
            <a:lvl3pPr marL="4767864" indent="0">
              <a:buNone/>
              <a:defRPr sz="8300">
                <a:solidFill>
                  <a:schemeClr val="tx1">
                    <a:tint val="75000"/>
                  </a:schemeClr>
                </a:solidFill>
              </a:defRPr>
            </a:lvl3pPr>
            <a:lvl4pPr marL="7151797" indent="0">
              <a:buNone/>
              <a:defRPr sz="7300">
                <a:solidFill>
                  <a:schemeClr val="tx1">
                    <a:tint val="75000"/>
                  </a:schemeClr>
                </a:solidFill>
              </a:defRPr>
            </a:lvl4pPr>
            <a:lvl5pPr marL="9535729" indent="0">
              <a:buNone/>
              <a:defRPr sz="7300">
                <a:solidFill>
                  <a:schemeClr val="tx1">
                    <a:tint val="75000"/>
                  </a:schemeClr>
                </a:solidFill>
              </a:defRPr>
            </a:lvl5pPr>
            <a:lvl6pPr marL="11919661" indent="0">
              <a:buNone/>
              <a:defRPr sz="7300">
                <a:solidFill>
                  <a:schemeClr val="tx1">
                    <a:tint val="75000"/>
                  </a:schemeClr>
                </a:solidFill>
              </a:defRPr>
            </a:lvl6pPr>
            <a:lvl7pPr marL="14303593" indent="0">
              <a:buNone/>
              <a:defRPr sz="7300">
                <a:solidFill>
                  <a:schemeClr val="tx1">
                    <a:tint val="75000"/>
                  </a:schemeClr>
                </a:solidFill>
              </a:defRPr>
            </a:lvl7pPr>
            <a:lvl8pPr marL="16687526" indent="0">
              <a:buNone/>
              <a:defRPr sz="7300">
                <a:solidFill>
                  <a:schemeClr val="tx1">
                    <a:tint val="75000"/>
                  </a:schemeClr>
                </a:solidFill>
              </a:defRPr>
            </a:lvl8pPr>
            <a:lvl9pPr marL="19071458" indent="0">
              <a:buNone/>
              <a:defRPr sz="7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889B816-B0B9-4B3E-B833-A86B940B0E04}" type="datetime1">
              <a:rPr kumimoji="1" lang="ja-JP" altLang="en-US" smtClean="0"/>
              <a:t>2019/11/28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09399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357732" y="17258462"/>
            <a:ext cx="11917846" cy="48812028"/>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3879012" y="17258462"/>
            <a:ext cx="11917846" cy="48812028"/>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39129AD-13E1-41E2-AF5A-BD680BF05DF7}" type="datetime1">
              <a:rPr kumimoji="1" lang="ja-JP" altLang="en-US" smtClean="0"/>
              <a:t>2019/11/28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97265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810306" y="2050629"/>
            <a:ext cx="32585502" cy="85344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810308" y="11462178"/>
            <a:ext cx="15997321" cy="4776891"/>
          </a:xfrm>
        </p:spPr>
        <p:txBody>
          <a:bodyPr anchor="b"/>
          <a:lstStyle>
            <a:lvl1pPr marL="0" indent="0">
              <a:buNone/>
              <a:defRPr sz="12500" b="1"/>
            </a:lvl1pPr>
            <a:lvl2pPr marL="2383932" indent="0">
              <a:buNone/>
              <a:defRPr sz="10400" b="1"/>
            </a:lvl2pPr>
            <a:lvl3pPr marL="4767864" indent="0">
              <a:buNone/>
              <a:defRPr sz="9400" b="1"/>
            </a:lvl3pPr>
            <a:lvl4pPr marL="7151797" indent="0">
              <a:buNone/>
              <a:defRPr sz="8300" b="1"/>
            </a:lvl4pPr>
            <a:lvl5pPr marL="9535729" indent="0">
              <a:buNone/>
              <a:defRPr sz="8300" b="1"/>
            </a:lvl5pPr>
            <a:lvl6pPr marL="11919661" indent="0">
              <a:buNone/>
              <a:defRPr sz="8300" b="1"/>
            </a:lvl6pPr>
            <a:lvl7pPr marL="14303593" indent="0">
              <a:buNone/>
              <a:defRPr sz="8300" b="1"/>
            </a:lvl7pPr>
            <a:lvl8pPr marL="16687526" indent="0">
              <a:buNone/>
              <a:defRPr sz="8300" b="1"/>
            </a:lvl8pPr>
            <a:lvl9pPr marL="19071458" indent="0">
              <a:buNone/>
              <a:defRPr sz="8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810308" y="16239066"/>
            <a:ext cx="15997321" cy="29502950"/>
          </a:xfrm>
        </p:spPr>
        <p:txBody>
          <a:bodyPr/>
          <a:lstStyle>
            <a:lvl1pPr>
              <a:defRPr sz="12500"/>
            </a:lvl1pPr>
            <a:lvl2pPr>
              <a:defRPr sz="10400"/>
            </a:lvl2pPr>
            <a:lvl3pPr>
              <a:defRPr sz="9400"/>
            </a:lvl3pPr>
            <a:lvl4pPr>
              <a:defRPr sz="8300"/>
            </a:lvl4pPr>
            <a:lvl5pPr>
              <a:defRPr sz="8300"/>
            </a:lvl5pPr>
            <a:lvl6pPr>
              <a:defRPr sz="8300"/>
            </a:lvl6pPr>
            <a:lvl7pPr>
              <a:defRPr sz="8300"/>
            </a:lvl7pPr>
            <a:lvl8pPr>
              <a:defRPr sz="8300"/>
            </a:lvl8pPr>
            <a:lvl9pPr>
              <a:defRPr sz="8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18392207" y="11462178"/>
            <a:ext cx="16003603" cy="4776891"/>
          </a:xfrm>
        </p:spPr>
        <p:txBody>
          <a:bodyPr anchor="b"/>
          <a:lstStyle>
            <a:lvl1pPr marL="0" indent="0">
              <a:buNone/>
              <a:defRPr sz="12500" b="1"/>
            </a:lvl1pPr>
            <a:lvl2pPr marL="2383932" indent="0">
              <a:buNone/>
              <a:defRPr sz="10400" b="1"/>
            </a:lvl2pPr>
            <a:lvl3pPr marL="4767864" indent="0">
              <a:buNone/>
              <a:defRPr sz="9400" b="1"/>
            </a:lvl3pPr>
            <a:lvl4pPr marL="7151797" indent="0">
              <a:buNone/>
              <a:defRPr sz="8300" b="1"/>
            </a:lvl4pPr>
            <a:lvl5pPr marL="9535729" indent="0">
              <a:buNone/>
              <a:defRPr sz="8300" b="1"/>
            </a:lvl5pPr>
            <a:lvl6pPr marL="11919661" indent="0">
              <a:buNone/>
              <a:defRPr sz="8300" b="1"/>
            </a:lvl6pPr>
            <a:lvl7pPr marL="14303593" indent="0">
              <a:buNone/>
              <a:defRPr sz="8300" b="1"/>
            </a:lvl7pPr>
            <a:lvl8pPr marL="16687526" indent="0">
              <a:buNone/>
              <a:defRPr sz="8300" b="1"/>
            </a:lvl8pPr>
            <a:lvl9pPr marL="19071458" indent="0">
              <a:buNone/>
              <a:defRPr sz="8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18392207" y="16239066"/>
            <a:ext cx="16003603" cy="29502950"/>
          </a:xfrm>
        </p:spPr>
        <p:txBody>
          <a:bodyPr/>
          <a:lstStyle>
            <a:lvl1pPr>
              <a:defRPr sz="12500"/>
            </a:lvl1pPr>
            <a:lvl2pPr>
              <a:defRPr sz="10400"/>
            </a:lvl2pPr>
            <a:lvl3pPr>
              <a:defRPr sz="9400"/>
            </a:lvl3pPr>
            <a:lvl4pPr>
              <a:defRPr sz="8300"/>
            </a:lvl4pPr>
            <a:lvl5pPr>
              <a:defRPr sz="8300"/>
            </a:lvl5pPr>
            <a:lvl6pPr>
              <a:defRPr sz="8300"/>
            </a:lvl6pPr>
            <a:lvl7pPr>
              <a:defRPr sz="8300"/>
            </a:lvl7pPr>
            <a:lvl8pPr>
              <a:defRPr sz="8300"/>
            </a:lvl8pPr>
            <a:lvl9pPr>
              <a:defRPr sz="8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7597DF7-FD50-4915-97BF-CA54F03AED90}" type="datetime1">
              <a:rPr kumimoji="1" lang="ja-JP" altLang="en-US" smtClean="0"/>
              <a:t>2019/11/28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53889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191D89-02D3-4A95-A604-48FB04538288}" type="datetime1">
              <a:rPr kumimoji="1" lang="ja-JP" altLang="en-US" smtClean="0"/>
              <a:t>2019/11/28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150557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47F82-5A0B-4643-A00B-D8391C1C29E5}" type="datetime1">
              <a:rPr kumimoji="1" lang="ja-JP" altLang="en-US" smtClean="0"/>
              <a:t>2019/11/28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52539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810308" y="2038773"/>
            <a:ext cx="11911563" cy="8676642"/>
          </a:xfrm>
        </p:spPr>
        <p:txBody>
          <a:bodyPr anchor="b"/>
          <a:lstStyle>
            <a:lvl1pPr algn="l">
              <a:defRPr sz="104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14155584" y="2038778"/>
            <a:ext cx="20240226" cy="43703246"/>
          </a:xfrm>
        </p:spPr>
        <p:txBody>
          <a:bodyPr/>
          <a:lstStyle>
            <a:lvl1pPr>
              <a:defRPr sz="16700"/>
            </a:lvl1pPr>
            <a:lvl2pPr>
              <a:defRPr sz="14600"/>
            </a:lvl2pPr>
            <a:lvl3pPr>
              <a:defRPr sz="12500"/>
            </a:lvl3pPr>
            <a:lvl4pPr>
              <a:defRPr sz="10400"/>
            </a:lvl4pPr>
            <a:lvl5pPr>
              <a:defRPr sz="10400"/>
            </a:lvl5pPr>
            <a:lvl6pPr>
              <a:defRPr sz="10400"/>
            </a:lvl6pPr>
            <a:lvl7pPr>
              <a:defRPr sz="10400"/>
            </a:lvl7pPr>
            <a:lvl8pPr>
              <a:defRPr sz="10400"/>
            </a:lvl8pPr>
            <a:lvl9pPr>
              <a:defRPr sz="10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1810308" y="10715418"/>
            <a:ext cx="11911563" cy="35026604"/>
          </a:xfrm>
        </p:spPr>
        <p:txBody>
          <a:bodyPr/>
          <a:lstStyle>
            <a:lvl1pPr marL="0" indent="0">
              <a:buNone/>
              <a:defRPr sz="7300"/>
            </a:lvl1pPr>
            <a:lvl2pPr marL="2383932" indent="0">
              <a:buNone/>
              <a:defRPr sz="6300"/>
            </a:lvl2pPr>
            <a:lvl3pPr marL="4767864" indent="0">
              <a:buNone/>
              <a:defRPr sz="5200"/>
            </a:lvl3pPr>
            <a:lvl4pPr marL="7151797" indent="0">
              <a:buNone/>
              <a:defRPr sz="4700"/>
            </a:lvl4pPr>
            <a:lvl5pPr marL="9535729" indent="0">
              <a:buNone/>
              <a:defRPr sz="4700"/>
            </a:lvl5pPr>
            <a:lvl6pPr marL="11919661" indent="0">
              <a:buNone/>
              <a:defRPr sz="4700"/>
            </a:lvl6pPr>
            <a:lvl7pPr marL="14303593" indent="0">
              <a:buNone/>
              <a:defRPr sz="4700"/>
            </a:lvl7pPr>
            <a:lvl8pPr marL="16687526" indent="0">
              <a:buNone/>
              <a:defRPr sz="4700"/>
            </a:lvl8pPr>
            <a:lvl9pPr marL="19071458" indent="0">
              <a:buNone/>
              <a:defRPr sz="47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FC6E-914E-4EDD-AC28-7178AE9AF964}" type="datetime1">
              <a:rPr kumimoji="1" lang="ja-JP" altLang="en-US" smtClean="0"/>
              <a:t>2019/11/28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421961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7096651" y="35844480"/>
            <a:ext cx="21723668" cy="4231646"/>
          </a:xfrm>
        </p:spPr>
        <p:txBody>
          <a:bodyPr anchor="b"/>
          <a:lstStyle>
            <a:lvl1pPr algn="l">
              <a:defRPr sz="10400" b="1"/>
            </a:lvl1pPr>
          </a:lstStyle>
          <a:p>
            <a:r>
              <a:rPr kumimoji="1" lang="ja-JP" altLang="en-US"/>
              <a:t>マスター タイトルの書式設定</a:t>
            </a:r>
          </a:p>
        </p:txBody>
      </p:sp>
      <p:sp>
        <p:nvSpPr>
          <p:cNvPr id="3" name="図プレースホルダー 2"/>
          <p:cNvSpPr>
            <a:spLocks noGrp="1"/>
          </p:cNvSpPr>
          <p:nvPr>
            <p:ph type="pic" idx="1"/>
          </p:nvPr>
        </p:nvSpPr>
        <p:spPr>
          <a:xfrm>
            <a:off x="7096651" y="4575384"/>
            <a:ext cx="21723668" cy="30723840"/>
          </a:xfrm>
        </p:spPr>
        <p:txBody>
          <a:bodyPr/>
          <a:lstStyle>
            <a:lvl1pPr marL="0" indent="0">
              <a:buNone/>
              <a:defRPr sz="16700"/>
            </a:lvl1pPr>
            <a:lvl2pPr marL="2383932" indent="0">
              <a:buNone/>
              <a:defRPr sz="14600"/>
            </a:lvl2pPr>
            <a:lvl3pPr marL="4767864" indent="0">
              <a:buNone/>
              <a:defRPr sz="12500"/>
            </a:lvl3pPr>
            <a:lvl4pPr marL="7151797" indent="0">
              <a:buNone/>
              <a:defRPr sz="10400"/>
            </a:lvl4pPr>
            <a:lvl5pPr marL="9535729" indent="0">
              <a:buNone/>
              <a:defRPr sz="10400"/>
            </a:lvl5pPr>
            <a:lvl6pPr marL="11919661" indent="0">
              <a:buNone/>
              <a:defRPr sz="10400"/>
            </a:lvl6pPr>
            <a:lvl7pPr marL="14303593" indent="0">
              <a:buNone/>
              <a:defRPr sz="10400"/>
            </a:lvl7pPr>
            <a:lvl8pPr marL="16687526" indent="0">
              <a:buNone/>
              <a:defRPr sz="10400"/>
            </a:lvl8pPr>
            <a:lvl9pPr marL="19071458" indent="0">
              <a:buNone/>
              <a:defRPr sz="10400"/>
            </a:lvl9pPr>
          </a:lstStyle>
          <a:p>
            <a:endParaRPr kumimoji="1" lang="ja-JP" altLang="en-US" dirty="0"/>
          </a:p>
        </p:txBody>
      </p:sp>
      <p:sp>
        <p:nvSpPr>
          <p:cNvPr id="4" name="テキスト プレースホルダー 3"/>
          <p:cNvSpPr>
            <a:spLocks noGrp="1"/>
          </p:cNvSpPr>
          <p:nvPr>
            <p:ph type="body" sz="half" idx="2"/>
          </p:nvPr>
        </p:nvSpPr>
        <p:spPr>
          <a:xfrm>
            <a:off x="7096651" y="40076126"/>
            <a:ext cx="21723668" cy="6009634"/>
          </a:xfrm>
        </p:spPr>
        <p:txBody>
          <a:bodyPr/>
          <a:lstStyle>
            <a:lvl1pPr marL="0" indent="0">
              <a:buNone/>
              <a:defRPr sz="7300"/>
            </a:lvl1pPr>
            <a:lvl2pPr marL="2383932" indent="0">
              <a:buNone/>
              <a:defRPr sz="6300"/>
            </a:lvl2pPr>
            <a:lvl3pPr marL="4767864" indent="0">
              <a:buNone/>
              <a:defRPr sz="5200"/>
            </a:lvl3pPr>
            <a:lvl4pPr marL="7151797" indent="0">
              <a:buNone/>
              <a:defRPr sz="4700"/>
            </a:lvl4pPr>
            <a:lvl5pPr marL="9535729" indent="0">
              <a:buNone/>
              <a:defRPr sz="4700"/>
            </a:lvl5pPr>
            <a:lvl6pPr marL="11919661" indent="0">
              <a:buNone/>
              <a:defRPr sz="4700"/>
            </a:lvl6pPr>
            <a:lvl7pPr marL="14303593" indent="0">
              <a:buNone/>
              <a:defRPr sz="4700"/>
            </a:lvl7pPr>
            <a:lvl8pPr marL="16687526" indent="0">
              <a:buNone/>
              <a:defRPr sz="4700"/>
            </a:lvl8pPr>
            <a:lvl9pPr marL="19071458" indent="0">
              <a:buNone/>
              <a:defRPr sz="47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649C31-295F-4B69-B7F3-8C1F757ED534}" type="datetime1">
              <a:rPr kumimoji="1" lang="ja-JP" altLang="en-US" smtClean="0"/>
              <a:t>2019/11/28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325954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810306" y="2050629"/>
            <a:ext cx="32585502" cy="8534400"/>
          </a:xfrm>
          <a:prstGeom prst="rect">
            <a:avLst/>
          </a:prstGeom>
        </p:spPr>
        <p:txBody>
          <a:bodyPr vert="horz" lIns="476786" tIns="238393" rIns="476786" bIns="23839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810306" y="11948165"/>
            <a:ext cx="32585502" cy="33793856"/>
          </a:xfrm>
          <a:prstGeom prst="rect">
            <a:avLst/>
          </a:prstGeom>
        </p:spPr>
        <p:txBody>
          <a:bodyPr vert="horz" lIns="476786" tIns="238393" rIns="476786" bIns="23839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1810306" y="47460752"/>
            <a:ext cx="8448093" cy="2726268"/>
          </a:xfrm>
          <a:prstGeom prst="rect">
            <a:avLst/>
          </a:prstGeom>
        </p:spPr>
        <p:txBody>
          <a:bodyPr vert="horz" lIns="476786" tIns="238393" rIns="476786" bIns="238393" rtlCol="0" anchor="ctr"/>
          <a:lstStyle>
            <a:lvl1pPr algn="l">
              <a:defRPr sz="6300">
                <a:solidFill>
                  <a:schemeClr val="tx1">
                    <a:tint val="75000"/>
                  </a:schemeClr>
                </a:solidFill>
              </a:defRPr>
            </a:lvl1pPr>
          </a:lstStyle>
          <a:p>
            <a:fld id="{09C4A9BB-A596-411E-B63C-7C1FB384027A}" type="datetime1">
              <a:rPr kumimoji="1" lang="ja-JP" altLang="en-US" smtClean="0"/>
              <a:t>2019/11/28</a:t>
            </a:fld>
            <a:endParaRPr kumimoji="1" lang="ja-JP" altLang="en-US" dirty="0"/>
          </a:p>
        </p:txBody>
      </p:sp>
      <p:sp>
        <p:nvSpPr>
          <p:cNvPr id="5" name="フッター プレースホルダー 4"/>
          <p:cNvSpPr>
            <a:spLocks noGrp="1"/>
          </p:cNvSpPr>
          <p:nvPr>
            <p:ph type="ftr" sz="quarter" idx="3"/>
          </p:nvPr>
        </p:nvSpPr>
        <p:spPr>
          <a:xfrm>
            <a:off x="12370422" y="47460752"/>
            <a:ext cx="11465269" cy="2726268"/>
          </a:xfrm>
          <a:prstGeom prst="rect">
            <a:avLst/>
          </a:prstGeom>
        </p:spPr>
        <p:txBody>
          <a:bodyPr vert="horz" lIns="476786" tIns="238393" rIns="476786" bIns="238393" rtlCol="0" anchor="ctr"/>
          <a:lstStyle>
            <a:lvl1pPr algn="ctr">
              <a:defRPr sz="63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25947714" y="47460752"/>
            <a:ext cx="8448093" cy="2726268"/>
          </a:xfrm>
          <a:prstGeom prst="rect">
            <a:avLst/>
          </a:prstGeom>
        </p:spPr>
        <p:txBody>
          <a:bodyPr vert="horz" lIns="476786" tIns="238393" rIns="476786" bIns="238393" rtlCol="0" anchor="ctr"/>
          <a:lstStyle>
            <a:lvl1pPr algn="r">
              <a:defRPr sz="6300">
                <a:solidFill>
                  <a:schemeClr val="tx1">
                    <a:tint val="75000"/>
                  </a:schemeClr>
                </a:solidFill>
              </a:defRPr>
            </a:lvl1p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373170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767864" rtl="0" eaLnBrk="1" latinLnBrk="0" hangingPunct="1">
        <a:spcBef>
          <a:spcPct val="0"/>
        </a:spcBef>
        <a:buNone/>
        <a:defRPr kumimoji="1" sz="22900" kern="1200">
          <a:solidFill>
            <a:schemeClr val="tx1"/>
          </a:solidFill>
          <a:latin typeface="+mj-lt"/>
          <a:ea typeface="+mj-ea"/>
          <a:cs typeface="+mj-cs"/>
        </a:defRPr>
      </a:lvl1pPr>
    </p:titleStyle>
    <p:bodyStyle>
      <a:lvl1pPr marL="1787949" indent="-1787949" algn="l" defTabSz="4767864" rtl="0" eaLnBrk="1" latinLnBrk="0" hangingPunct="1">
        <a:spcBef>
          <a:spcPct val="20000"/>
        </a:spcBef>
        <a:buFont typeface="Arial" pitchFamily="34" charset="0"/>
        <a:buChar char="•"/>
        <a:defRPr kumimoji="1" sz="16700" kern="1200">
          <a:solidFill>
            <a:schemeClr val="tx1"/>
          </a:solidFill>
          <a:latin typeface="+mn-lt"/>
          <a:ea typeface="+mn-ea"/>
          <a:cs typeface="+mn-cs"/>
        </a:defRPr>
      </a:lvl1pPr>
      <a:lvl2pPr marL="3873890" indent="-1489958" algn="l" defTabSz="4767864" rtl="0" eaLnBrk="1" latinLnBrk="0" hangingPunct="1">
        <a:spcBef>
          <a:spcPct val="20000"/>
        </a:spcBef>
        <a:buFont typeface="Arial" pitchFamily="34" charset="0"/>
        <a:buChar char="–"/>
        <a:defRPr kumimoji="1" sz="14600" kern="1200">
          <a:solidFill>
            <a:schemeClr val="tx1"/>
          </a:solidFill>
          <a:latin typeface="+mn-lt"/>
          <a:ea typeface="+mn-ea"/>
          <a:cs typeface="+mn-cs"/>
        </a:defRPr>
      </a:lvl2pPr>
      <a:lvl3pPr marL="5959831" indent="-1191966" algn="l" defTabSz="4767864" rtl="0" eaLnBrk="1" latinLnBrk="0" hangingPunct="1">
        <a:spcBef>
          <a:spcPct val="20000"/>
        </a:spcBef>
        <a:buFont typeface="Arial" pitchFamily="34" charset="0"/>
        <a:buChar char="•"/>
        <a:defRPr kumimoji="1" sz="12500" kern="1200">
          <a:solidFill>
            <a:schemeClr val="tx1"/>
          </a:solidFill>
          <a:latin typeface="+mn-lt"/>
          <a:ea typeface="+mn-ea"/>
          <a:cs typeface="+mn-cs"/>
        </a:defRPr>
      </a:lvl3pPr>
      <a:lvl4pPr marL="8343763"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4pPr>
      <a:lvl5pPr marL="10727695"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5pPr>
      <a:lvl6pPr marL="13111627"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6pPr>
      <a:lvl7pPr marL="15495560"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7pPr>
      <a:lvl8pPr marL="17879492"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8pPr>
      <a:lvl9pPr marL="20263424"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9pPr>
    </p:bodyStyle>
    <p:otherStyle>
      <a:defPPr>
        <a:defRPr lang="ja-JP"/>
      </a:defPPr>
      <a:lvl1pPr marL="0" algn="l" defTabSz="4767864" rtl="0" eaLnBrk="1" latinLnBrk="0" hangingPunct="1">
        <a:defRPr kumimoji="1" sz="9400" kern="1200">
          <a:solidFill>
            <a:schemeClr val="tx1"/>
          </a:solidFill>
          <a:latin typeface="+mn-lt"/>
          <a:ea typeface="+mn-ea"/>
          <a:cs typeface="+mn-cs"/>
        </a:defRPr>
      </a:lvl1pPr>
      <a:lvl2pPr marL="2383932" algn="l" defTabSz="4767864" rtl="0" eaLnBrk="1" latinLnBrk="0" hangingPunct="1">
        <a:defRPr kumimoji="1" sz="9400" kern="1200">
          <a:solidFill>
            <a:schemeClr val="tx1"/>
          </a:solidFill>
          <a:latin typeface="+mn-lt"/>
          <a:ea typeface="+mn-ea"/>
          <a:cs typeface="+mn-cs"/>
        </a:defRPr>
      </a:lvl2pPr>
      <a:lvl3pPr marL="4767864" algn="l" defTabSz="4767864" rtl="0" eaLnBrk="1" latinLnBrk="0" hangingPunct="1">
        <a:defRPr kumimoji="1" sz="9400" kern="1200">
          <a:solidFill>
            <a:schemeClr val="tx1"/>
          </a:solidFill>
          <a:latin typeface="+mn-lt"/>
          <a:ea typeface="+mn-ea"/>
          <a:cs typeface="+mn-cs"/>
        </a:defRPr>
      </a:lvl3pPr>
      <a:lvl4pPr marL="7151797" algn="l" defTabSz="4767864" rtl="0" eaLnBrk="1" latinLnBrk="0" hangingPunct="1">
        <a:defRPr kumimoji="1" sz="9400" kern="1200">
          <a:solidFill>
            <a:schemeClr val="tx1"/>
          </a:solidFill>
          <a:latin typeface="+mn-lt"/>
          <a:ea typeface="+mn-ea"/>
          <a:cs typeface="+mn-cs"/>
        </a:defRPr>
      </a:lvl4pPr>
      <a:lvl5pPr marL="9535729" algn="l" defTabSz="4767864" rtl="0" eaLnBrk="1" latinLnBrk="0" hangingPunct="1">
        <a:defRPr kumimoji="1" sz="9400" kern="1200">
          <a:solidFill>
            <a:schemeClr val="tx1"/>
          </a:solidFill>
          <a:latin typeface="+mn-lt"/>
          <a:ea typeface="+mn-ea"/>
          <a:cs typeface="+mn-cs"/>
        </a:defRPr>
      </a:lvl5pPr>
      <a:lvl6pPr marL="11919661" algn="l" defTabSz="4767864" rtl="0" eaLnBrk="1" latinLnBrk="0" hangingPunct="1">
        <a:defRPr kumimoji="1" sz="9400" kern="1200">
          <a:solidFill>
            <a:schemeClr val="tx1"/>
          </a:solidFill>
          <a:latin typeface="+mn-lt"/>
          <a:ea typeface="+mn-ea"/>
          <a:cs typeface="+mn-cs"/>
        </a:defRPr>
      </a:lvl6pPr>
      <a:lvl7pPr marL="14303593" algn="l" defTabSz="4767864" rtl="0" eaLnBrk="1" latinLnBrk="0" hangingPunct="1">
        <a:defRPr kumimoji="1" sz="9400" kern="1200">
          <a:solidFill>
            <a:schemeClr val="tx1"/>
          </a:solidFill>
          <a:latin typeface="+mn-lt"/>
          <a:ea typeface="+mn-ea"/>
          <a:cs typeface="+mn-cs"/>
        </a:defRPr>
      </a:lvl7pPr>
      <a:lvl8pPr marL="16687526" algn="l" defTabSz="4767864" rtl="0" eaLnBrk="1" latinLnBrk="0" hangingPunct="1">
        <a:defRPr kumimoji="1" sz="9400" kern="1200">
          <a:solidFill>
            <a:schemeClr val="tx1"/>
          </a:solidFill>
          <a:latin typeface="+mn-lt"/>
          <a:ea typeface="+mn-ea"/>
          <a:cs typeface="+mn-cs"/>
        </a:defRPr>
      </a:lvl8pPr>
      <a:lvl9pPr marL="19071458" algn="l" defTabSz="4767864" rtl="0" eaLnBrk="1" latinLnBrk="0" hangingPunct="1">
        <a:defRPr kumimoji="1" sz="9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acebook.com/worldcitizenparty/" TargetMode="External"/><Relationship Id="rId2" Type="http://schemas.openxmlformats.org/officeDocument/2006/relationships/hyperlink" Target="https://www.facebook.com/worldparty.india"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32000" y="2232441"/>
            <a:ext cx="32363807" cy="46917376"/>
          </a:xfrm>
        </p:spPr>
        <p:txBody>
          <a:bodyPr>
            <a:normAutofit lnSpcReduction="10000"/>
          </a:bodyPr>
          <a:lstStyle/>
          <a:p>
            <a:r>
              <a:rPr lang="en-US" altLang="ja-JP" sz="10000" b="1" dirty="0">
                <a:solidFill>
                  <a:srgbClr val="0000FF"/>
                </a:solidFill>
              </a:rPr>
              <a:t>Presentation at</a:t>
            </a:r>
          </a:p>
          <a:p>
            <a:r>
              <a:rPr lang="en-US" altLang="ja-JP" sz="12000" b="1" dirty="0"/>
              <a:t> </a:t>
            </a:r>
            <a:r>
              <a:rPr lang="en-US" altLang="ja-JP" sz="12000" b="1" dirty="0">
                <a:solidFill>
                  <a:srgbClr val="FF0000"/>
                </a:solidFill>
              </a:rPr>
              <a:t>Third World Party Convention</a:t>
            </a:r>
          </a:p>
          <a:p>
            <a:pPr algn="r" latinLnBrk="1"/>
            <a:r>
              <a:rPr lang="en-US" altLang="ja-JP" sz="8000" b="1" dirty="0">
                <a:solidFill>
                  <a:schemeClr val="tx1"/>
                </a:solidFill>
              </a:rPr>
              <a:t>Dr. Lalit Kumar, President of World Party India</a:t>
            </a:r>
            <a:endParaRPr lang="ja-JP" altLang="ja-JP" sz="8000" b="1" dirty="0">
              <a:solidFill>
                <a:schemeClr val="tx1"/>
              </a:solidFill>
            </a:endParaRPr>
          </a:p>
          <a:p>
            <a:pPr algn="r"/>
            <a:r>
              <a:rPr lang="en-US" altLang="ja-JP" sz="8000" b="1" dirty="0">
                <a:solidFill>
                  <a:schemeClr val="tx1"/>
                </a:solidFill>
              </a:rPr>
              <a:t>World Government Institute, World Party, World Citizen Network</a:t>
            </a:r>
          </a:p>
          <a:p>
            <a:pPr algn="r"/>
            <a:r>
              <a:rPr lang="en-US" altLang="ja-JP" sz="8000" b="1" dirty="0">
                <a:solidFill>
                  <a:schemeClr val="tx1"/>
                </a:solidFill>
              </a:rPr>
              <a:t>http://www.w-g.jp/wp/conv-wp/presentations.htm</a:t>
            </a:r>
            <a:endParaRPr lang="ja-JP" altLang="ja-JP" sz="8000" b="1" dirty="0">
              <a:solidFill>
                <a:schemeClr val="tx1"/>
              </a:solidFill>
            </a:endParaRPr>
          </a:p>
          <a:p>
            <a:pPr algn="r"/>
            <a:r>
              <a:rPr lang="en-US" altLang="ja-JP" sz="8000" b="1" dirty="0">
                <a:solidFill>
                  <a:schemeClr val="tx1"/>
                </a:solidFill>
              </a:rPr>
              <a:t> 15 December 2019</a:t>
            </a:r>
          </a:p>
          <a:p>
            <a:r>
              <a:rPr lang="en-US" sz="10000" dirty="0">
                <a:solidFill>
                  <a:srgbClr val="FF0000"/>
                </a:solidFill>
              </a:rPr>
              <a:t>WORLD PARTY INDIA</a:t>
            </a:r>
          </a:p>
          <a:p>
            <a:r>
              <a:rPr lang="en-US" sz="8000" dirty="0">
                <a:solidFill>
                  <a:srgbClr val="FF0000"/>
                </a:solidFill>
              </a:rPr>
              <a:t>Statute &amp; Constitution</a:t>
            </a:r>
          </a:p>
          <a:p>
            <a:endParaRPr lang="en-US" sz="7200" dirty="0"/>
          </a:p>
          <a:p>
            <a:endParaRPr lang="en-US" sz="7200" dirty="0"/>
          </a:p>
          <a:p>
            <a:endParaRPr lang="en-US" sz="7200" dirty="0"/>
          </a:p>
          <a:p>
            <a:endParaRPr lang="en-US" sz="7200" dirty="0"/>
          </a:p>
          <a:p>
            <a:endParaRPr lang="en-US" sz="7200" b="1" dirty="0"/>
          </a:p>
          <a:p>
            <a:r>
              <a:rPr lang="en-US" sz="7200" b="1" dirty="0">
                <a:solidFill>
                  <a:schemeClr val="tx1"/>
                </a:solidFill>
              </a:rPr>
              <a:t>World Party Flag</a:t>
            </a:r>
          </a:p>
          <a:p>
            <a:endParaRPr lang="en-US" sz="7200" b="1" dirty="0"/>
          </a:p>
          <a:p>
            <a:endParaRPr lang="en-US" sz="7200" b="1" dirty="0"/>
          </a:p>
          <a:p>
            <a:endParaRPr lang="en-US" sz="7200" b="1" dirty="0"/>
          </a:p>
          <a:p>
            <a:endParaRPr lang="en-US" sz="7200" b="1" dirty="0"/>
          </a:p>
          <a:p>
            <a:endParaRPr lang="en-US" sz="7200" b="1" dirty="0"/>
          </a:p>
          <a:p>
            <a:endParaRPr lang="en-US" sz="7200" b="1" dirty="0"/>
          </a:p>
          <a:p>
            <a:r>
              <a:rPr lang="en-US" sz="7200" b="1" dirty="0">
                <a:solidFill>
                  <a:schemeClr val="tx1"/>
                </a:solidFill>
              </a:rPr>
              <a:t>World Party India Flag</a:t>
            </a:r>
          </a:p>
          <a:p>
            <a:endParaRPr lang="en-US" sz="7200" b="1" dirty="0"/>
          </a:p>
          <a:p>
            <a:r>
              <a:rPr lang="en-US" sz="7200" b="1" dirty="0">
                <a:solidFill>
                  <a:srgbClr val="0000FF"/>
                </a:solidFill>
              </a:rPr>
              <a:t>An International Party to Establish the World Federation</a:t>
            </a:r>
          </a:p>
          <a:p>
            <a:r>
              <a:rPr lang="en-US" sz="7200" b="1" dirty="0" err="1">
                <a:solidFill>
                  <a:srgbClr val="0000FF"/>
                </a:solidFill>
              </a:rPr>
              <a:t>Confidentials</a:t>
            </a:r>
            <a:r>
              <a:rPr lang="en-US" sz="7200" b="1" dirty="0">
                <a:solidFill>
                  <a:srgbClr val="0000FF"/>
                </a:solidFill>
              </a:rPr>
              <a:t>:-</a:t>
            </a:r>
          </a:p>
          <a:p>
            <a:r>
              <a:rPr lang="en-US" sz="7200" b="1" dirty="0">
                <a:solidFill>
                  <a:srgbClr val="FF0000"/>
                </a:solidFill>
              </a:rPr>
              <a:t>World Party India</a:t>
            </a:r>
          </a:p>
          <a:p>
            <a:r>
              <a:rPr lang="en-US" sz="7200" b="1" dirty="0">
                <a:solidFill>
                  <a:srgbClr val="0000FF"/>
                </a:solidFill>
              </a:rPr>
              <a:t>Submitted by</a:t>
            </a:r>
            <a:endParaRPr lang="en-US" sz="7200" b="1" dirty="0"/>
          </a:p>
          <a:p>
            <a:r>
              <a:rPr lang="sv-SE" sz="7200" b="1" dirty="0">
                <a:solidFill>
                  <a:srgbClr val="0000FF"/>
                </a:solidFill>
              </a:rPr>
              <a:t>Dr Lalit Kumar PhD (Hon)</a:t>
            </a:r>
          </a:p>
          <a:p>
            <a:r>
              <a:rPr lang="en-US" sz="7200" b="1" dirty="0">
                <a:solidFill>
                  <a:srgbClr val="FF0000"/>
                </a:solidFill>
              </a:rPr>
              <a:t>World Party India, President</a:t>
            </a:r>
          </a:p>
          <a:p>
            <a:r>
              <a:rPr lang="en-US" sz="7200" b="1" dirty="0">
                <a:solidFill>
                  <a:srgbClr val="FF0000"/>
                </a:solidFill>
              </a:rPr>
              <a:t>Web Site: </a:t>
            </a:r>
            <a:r>
              <a:rPr lang="en-US" sz="7200" b="1" u="sng" dirty="0">
                <a:solidFill>
                  <a:srgbClr val="0000FF"/>
                </a:solidFill>
              </a:rPr>
              <a:t>http://www.w-g.jp/wp/WP-India/WP-India.htm</a:t>
            </a:r>
          </a:p>
          <a:p>
            <a:r>
              <a:rPr lang="en-US" sz="7200" b="1" dirty="0">
                <a:solidFill>
                  <a:srgbClr val="FF0000"/>
                </a:solidFill>
              </a:rPr>
              <a:t>E-mail: </a:t>
            </a:r>
            <a:r>
              <a:rPr lang="en-US" sz="7200" b="1" u="sng" dirty="0">
                <a:solidFill>
                  <a:srgbClr val="0000FF"/>
                </a:solidFill>
              </a:rPr>
              <a:t>worldpartyindia@gmail.com</a:t>
            </a:r>
          </a:p>
          <a:p>
            <a:r>
              <a:rPr lang="en-US" sz="7200" b="1" dirty="0">
                <a:solidFill>
                  <a:srgbClr val="FF0000"/>
                </a:solidFill>
              </a:rPr>
              <a:t>Facebook: </a:t>
            </a:r>
            <a:r>
              <a:rPr lang="en-US" sz="7200" b="1" dirty="0">
                <a:hlinkClick r:id="rId2"/>
              </a:rPr>
              <a:t>https://www.facebook.com/worldparty.india</a:t>
            </a:r>
            <a:endParaRPr lang="en-US" sz="7200" b="1" dirty="0"/>
          </a:p>
          <a:p>
            <a:endParaRPr lang="en-US" sz="7200" b="1" dirty="0">
              <a:solidFill>
                <a:srgbClr val="0000FF"/>
              </a:solidFill>
            </a:endParaRPr>
          </a:p>
          <a:p>
            <a:r>
              <a:rPr lang="en-US" sz="7200" b="1" dirty="0">
                <a:solidFill>
                  <a:srgbClr val="FF0000"/>
                </a:solidFill>
              </a:rPr>
              <a:t>World Government Institute, World Party, &amp; World Citizen Network</a:t>
            </a:r>
          </a:p>
          <a:p>
            <a:r>
              <a:rPr lang="en-US" sz="7200" b="1" dirty="0">
                <a:solidFill>
                  <a:srgbClr val="FF0000"/>
                </a:solidFill>
              </a:rPr>
              <a:t>Web Site</a:t>
            </a:r>
            <a:r>
              <a:rPr lang="en-US" sz="7200" dirty="0">
                <a:solidFill>
                  <a:srgbClr val="0000FF"/>
                </a:solidFill>
              </a:rPr>
              <a:t>: </a:t>
            </a:r>
            <a:r>
              <a:rPr lang="en-US" sz="7200" b="1" u="sng" dirty="0">
                <a:solidFill>
                  <a:srgbClr val="0000FF"/>
                </a:solidFill>
                <a:uFill>
                  <a:solidFill>
                    <a:srgbClr val="0000FF"/>
                  </a:solidFill>
                </a:uFill>
              </a:rPr>
              <a:t>http://www.w-g.jp/</a:t>
            </a:r>
          </a:p>
          <a:p>
            <a:r>
              <a:rPr lang="en-US" sz="7200" b="1" dirty="0">
                <a:solidFill>
                  <a:srgbClr val="FF0000"/>
                </a:solidFill>
              </a:rPr>
              <a:t>E-mail:</a:t>
            </a:r>
            <a:r>
              <a:rPr lang="en-US" sz="7200" dirty="0"/>
              <a:t> </a:t>
            </a:r>
            <a:r>
              <a:rPr lang="en-US" sz="7200" b="1" u="sng" dirty="0">
                <a:solidFill>
                  <a:srgbClr val="0000FF"/>
                </a:solidFill>
              </a:rPr>
              <a:t>http://www.w-g.jp/e-mail.htm</a:t>
            </a:r>
          </a:p>
          <a:p>
            <a:r>
              <a:rPr lang="en-US" sz="7200" b="1" dirty="0">
                <a:solidFill>
                  <a:srgbClr val="FF0000"/>
                </a:solidFill>
              </a:rPr>
              <a:t>Facebook: </a:t>
            </a:r>
            <a:r>
              <a:rPr lang="en-US" sz="7200" b="1" dirty="0">
                <a:hlinkClick r:id="rId3"/>
              </a:rPr>
              <a:t>https://www.facebook.com/worldcitizenparty/</a:t>
            </a:r>
            <a:endParaRPr lang="en-US" sz="7200" b="1" dirty="0"/>
          </a:p>
          <a:p>
            <a:endParaRPr lang="en-US" sz="7200" b="1" dirty="0">
              <a:solidFill>
                <a:srgbClr val="0000FF"/>
              </a:solidFill>
            </a:endParaRPr>
          </a:p>
          <a:p>
            <a:pPr algn="l"/>
            <a:endParaRPr lang="en-US" altLang="ja-JP" sz="7200" dirty="0"/>
          </a:p>
          <a:p>
            <a:pPr algn="l"/>
            <a:endParaRPr lang="en-US" altLang="ja-JP" sz="7200" dirty="0"/>
          </a:p>
          <a:p>
            <a:pPr algn="l"/>
            <a:endParaRPr lang="en-US" altLang="ja-JP" sz="7200" dirty="0"/>
          </a:p>
          <a:p>
            <a:pPr algn="l"/>
            <a:endParaRPr lang="en-US" altLang="ja-JP" sz="7200" b="1" dirty="0">
              <a:solidFill>
                <a:srgbClr val="0000FF"/>
              </a:solidFill>
            </a:endParaRPr>
          </a:p>
          <a:p>
            <a:endParaRPr kumimoji="1" lang="ja-JP" altLang="en-US" sz="5400"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1</a:t>
            </a:fld>
            <a:endParaRPr kumimoji="1" lang="ja-JP" altLang="en-US" dirty="0"/>
          </a:p>
        </p:txBody>
      </p:sp>
      <p:pic>
        <p:nvPicPr>
          <p:cNvPr id="5" name="図 4">
            <a:extLst>
              <a:ext uri="{FF2B5EF4-FFF2-40B4-BE49-F238E27FC236}">
                <a16:creationId xmlns:a16="http://schemas.microsoft.com/office/drawing/2014/main" id="{F156A2E9-C1F7-482E-ABD8-D555DF319535}"/>
              </a:ext>
            </a:extLst>
          </p:cNvPr>
          <p:cNvPicPr>
            <a:picLocks noChangeAspect="1"/>
          </p:cNvPicPr>
          <p:nvPr/>
        </p:nvPicPr>
        <p:blipFill>
          <a:blip r:embed="rId4"/>
          <a:stretch>
            <a:fillRect/>
          </a:stretch>
        </p:blipFill>
        <p:spPr>
          <a:xfrm>
            <a:off x="14111687" y="14316039"/>
            <a:ext cx="7982737" cy="5641446"/>
          </a:xfrm>
          <a:prstGeom prst="rect">
            <a:avLst/>
          </a:prstGeom>
        </p:spPr>
      </p:pic>
      <p:pic>
        <p:nvPicPr>
          <p:cNvPr id="6" name="図 5">
            <a:extLst>
              <a:ext uri="{FF2B5EF4-FFF2-40B4-BE49-F238E27FC236}">
                <a16:creationId xmlns:a16="http://schemas.microsoft.com/office/drawing/2014/main" id="{010D2804-E5F8-444C-B455-8F5C9396E307}"/>
              </a:ext>
            </a:extLst>
          </p:cNvPr>
          <p:cNvPicPr>
            <a:picLocks noChangeAspect="1"/>
          </p:cNvPicPr>
          <p:nvPr/>
        </p:nvPicPr>
        <p:blipFill>
          <a:blip r:embed="rId5"/>
          <a:stretch>
            <a:fillRect/>
          </a:stretch>
        </p:blipFill>
        <p:spPr>
          <a:xfrm>
            <a:off x="13086948" y="21858784"/>
            <a:ext cx="10032214" cy="6075848"/>
          </a:xfrm>
          <a:prstGeom prst="rect">
            <a:avLst/>
          </a:prstGeom>
        </p:spPr>
      </p:pic>
    </p:spTree>
    <p:extLst>
      <p:ext uri="{BB962C8B-B14F-4D97-AF65-F5344CB8AC3E}">
        <p14:creationId xmlns:p14="http://schemas.microsoft.com/office/powerpoint/2010/main" val="4053380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137846" y="1906510"/>
            <a:ext cx="32363807" cy="46917376"/>
          </a:xfrm>
        </p:spPr>
        <p:txBody>
          <a:bodyPr>
            <a:noAutofit/>
          </a:bodyPr>
          <a:lstStyle/>
          <a:p>
            <a:pPr algn="l"/>
            <a:r>
              <a:rPr lang="en-US" sz="7200" dirty="0">
                <a:solidFill>
                  <a:schemeClr val="tx1"/>
                </a:solidFill>
              </a:rPr>
              <a:t>India will decide and deal the appointment of election commission who will organize election with free, fair and impartially.</a:t>
            </a:r>
          </a:p>
          <a:p>
            <a:pPr algn="l"/>
            <a:endParaRPr lang="en-US" sz="7200" dirty="0">
              <a:solidFill>
                <a:schemeClr val="tx1"/>
              </a:solidFill>
            </a:endParaRPr>
          </a:p>
          <a:p>
            <a:pPr algn="l"/>
            <a:endParaRPr lang="en-US" sz="7200" dirty="0">
              <a:solidFill>
                <a:schemeClr val="tx1"/>
              </a:solidFill>
            </a:endParaRPr>
          </a:p>
          <a:p>
            <a:pPr algn="l"/>
            <a:endParaRPr lang="en-US" sz="7200" dirty="0">
              <a:solidFill>
                <a:schemeClr val="tx1"/>
              </a:solidFill>
            </a:endParaRPr>
          </a:p>
          <a:p>
            <a:pPr algn="l"/>
            <a:endParaRPr lang="en-US" sz="7200" dirty="0">
              <a:solidFill>
                <a:schemeClr val="tx1"/>
              </a:solidFill>
            </a:endParaRPr>
          </a:p>
          <a:p>
            <a:pPr algn="l"/>
            <a:endParaRPr lang="en-US" sz="7200" dirty="0">
              <a:solidFill>
                <a:schemeClr val="tx1"/>
              </a:solidFill>
            </a:endParaRPr>
          </a:p>
          <a:p>
            <a:pPr algn="l"/>
            <a:endParaRPr lang="en-US" sz="7200" dirty="0">
              <a:solidFill>
                <a:schemeClr val="tx1"/>
              </a:solidFill>
            </a:endParaRPr>
          </a:p>
          <a:p>
            <a:pPr algn="l"/>
            <a:endParaRPr lang="en-US" sz="7200" dirty="0">
              <a:solidFill>
                <a:schemeClr val="tx1"/>
              </a:solidFill>
            </a:endParaRPr>
          </a:p>
          <a:p>
            <a:pPr algn="l"/>
            <a:endParaRPr lang="en-US" sz="7200" dirty="0">
              <a:solidFill>
                <a:schemeClr val="tx1"/>
              </a:solidFill>
            </a:endParaRPr>
          </a:p>
          <a:p>
            <a:pPr algn="l"/>
            <a:r>
              <a:rPr lang="en-US" sz="7200" dirty="0">
                <a:solidFill>
                  <a:schemeClr val="tx1"/>
                </a:solidFill>
              </a:rPr>
              <a:t>Acknowledged &amp; Signed by </a:t>
            </a:r>
            <a:r>
              <a:rPr lang="en-US" sz="7200" b="1" dirty="0">
                <a:solidFill>
                  <a:schemeClr val="tx1"/>
                </a:solidFill>
              </a:rPr>
              <a:t>Central Board Directors:-</a:t>
            </a:r>
            <a:endParaRPr kumimoji="1" lang="ja-JP" altLang="en-US" sz="7200" dirty="0">
              <a:solidFill>
                <a:schemeClr val="tx1"/>
              </a:solidFill>
            </a:endParaRPr>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10</a:t>
            </a:fld>
            <a:endParaRPr kumimoji="1" lang="ja-JP" altLang="en-US" dirty="0"/>
          </a:p>
        </p:txBody>
      </p:sp>
      <p:pic>
        <p:nvPicPr>
          <p:cNvPr id="5" name="図 4">
            <a:extLst>
              <a:ext uri="{FF2B5EF4-FFF2-40B4-BE49-F238E27FC236}">
                <a16:creationId xmlns:a16="http://schemas.microsoft.com/office/drawing/2014/main" id="{3AA0BC98-AAA9-4A24-80A1-4DC5703770D7}"/>
              </a:ext>
            </a:extLst>
          </p:cNvPr>
          <p:cNvPicPr>
            <a:picLocks noChangeAspect="1"/>
          </p:cNvPicPr>
          <p:nvPr/>
        </p:nvPicPr>
        <p:blipFill>
          <a:blip r:embed="rId2"/>
          <a:stretch>
            <a:fillRect/>
          </a:stretch>
        </p:blipFill>
        <p:spPr>
          <a:xfrm>
            <a:off x="955399" y="5224936"/>
            <a:ext cx="34728700" cy="8856984"/>
          </a:xfrm>
          <a:prstGeom prst="rect">
            <a:avLst/>
          </a:prstGeom>
        </p:spPr>
      </p:pic>
    </p:spTree>
    <p:extLst>
      <p:ext uri="{BB962C8B-B14F-4D97-AF65-F5344CB8AC3E}">
        <p14:creationId xmlns:p14="http://schemas.microsoft.com/office/powerpoint/2010/main" val="375866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32000" y="2232441"/>
            <a:ext cx="32363807" cy="46917376"/>
          </a:xfrm>
        </p:spPr>
        <p:txBody>
          <a:bodyPr>
            <a:normAutofit lnSpcReduction="10000"/>
          </a:bodyPr>
          <a:lstStyle/>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000" b="1" dirty="0">
              <a:solidFill>
                <a:srgbClr val="0000FF"/>
              </a:solidFill>
            </a:endParaRPr>
          </a:p>
          <a:p>
            <a:endParaRPr kumimoji="1" lang="ja-JP" altLang="en-US" sz="5400" dirty="0"/>
          </a:p>
        </p:txBody>
      </p:sp>
      <p:sp>
        <p:nvSpPr>
          <p:cNvPr id="2" name="正方形/長方形 1">
            <a:extLst>
              <a:ext uri="{FF2B5EF4-FFF2-40B4-BE49-F238E27FC236}">
                <a16:creationId xmlns:a16="http://schemas.microsoft.com/office/drawing/2014/main" id="{940A4F71-D86F-4441-8806-12BAAA9FD388}"/>
              </a:ext>
            </a:extLst>
          </p:cNvPr>
          <p:cNvSpPr/>
          <p:nvPr/>
        </p:nvSpPr>
        <p:spPr>
          <a:xfrm>
            <a:off x="3917480" y="2088631"/>
            <a:ext cx="29739304" cy="45150822"/>
          </a:xfrm>
          <a:prstGeom prst="rect">
            <a:avLst/>
          </a:prstGeom>
        </p:spPr>
        <p:txBody>
          <a:bodyPr wrap="square">
            <a:spAutoFit/>
          </a:bodyPr>
          <a:lstStyle/>
          <a:p>
            <a:pPr algn="ctr"/>
            <a:endParaRPr lang="en-US" sz="9600" dirty="0">
              <a:solidFill>
                <a:srgbClr val="FF0000"/>
              </a:solidFill>
              <a:latin typeface="Century" panose="02040604050505020304" pitchFamily="18" charset="0"/>
            </a:endParaRPr>
          </a:p>
          <a:p>
            <a:pPr algn="ctr"/>
            <a:r>
              <a:rPr lang="en-US" sz="12000" b="1" dirty="0">
                <a:solidFill>
                  <a:srgbClr val="FF0000"/>
                </a:solidFill>
                <a:latin typeface="Century" panose="02040604050505020304" pitchFamily="18" charset="0"/>
              </a:rPr>
              <a:t>WORLD PARTY</a:t>
            </a: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r>
              <a:rPr lang="en-US" sz="12000" b="1" dirty="0">
                <a:solidFill>
                  <a:srgbClr val="FF0000"/>
                </a:solidFill>
                <a:latin typeface="Century" panose="02040604050505020304" pitchFamily="18" charset="0"/>
              </a:rPr>
              <a:t>WORLD PARTY INDIA</a:t>
            </a: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r>
              <a:rPr lang="en-US" sz="12000" b="1" dirty="0">
                <a:solidFill>
                  <a:srgbClr val="FF0000"/>
                </a:solidFill>
                <a:latin typeface="Century" panose="02040604050505020304" pitchFamily="18" charset="0"/>
              </a:rPr>
              <a:t>WORLD PARTY INDIA STATUTE</a:t>
            </a:r>
            <a:endParaRPr lang="en-US" sz="12000" b="1" dirty="0"/>
          </a:p>
        </p:txBody>
      </p:sp>
      <p:pic>
        <p:nvPicPr>
          <p:cNvPr id="4" name="図 3">
            <a:extLst>
              <a:ext uri="{FF2B5EF4-FFF2-40B4-BE49-F238E27FC236}">
                <a16:creationId xmlns:a16="http://schemas.microsoft.com/office/drawing/2014/main" id="{0245A3FF-0208-40BA-8B78-D9C292C98E4A}"/>
              </a:ext>
            </a:extLst>
          </p:cNvPr>
          <p:cNvPicPr>
            <a:picLocks noChangeAspect="1"/>
          </p:cNvPicPr>
          <p:nvPr/>
        </p:nvPicPr>
        <p:blipFill>
          <a:blip r:embed="rId2"/>
          <a:stretch>
            <a:fillRect/>
          </a:stretch>
        </p:blipFill>
        <p:spPr>
          <a:xfrm>
            <a:off x="8932070" y="7025136"/>
            <a:ext cx="18775359" cy="13268654"/>
          </a:xfrm>
          <a:prstGeom prst="rect">
            <a:avLst/>
          </a:prstGeom>
        </p:spPr>
      </p:pic>
      <p:pic>
        <p:nvPicPr>
          <p:cNvPr id="5" name="図 4">
            <a:extLst>
              <a:ext uri="{FF2B5EF4-FFF2-40B4-BE49-F238E27FC236}">
                <a16:creationId xmlns:a16="http://schemas.microsoft.com/office/drawing/2014/main" id="{BC55122F-E5E5-4D4C-994B-8E9377FCB24F}"/>
              </a:ext>
            </a:extLst>
          </p:cNvPr>
          <p:cNvPicPr>
            <a:picLocks noChangeAspect="1"/>
          </p:cNvPicPr>
          <p:nvPr/>
        </p:nvPicPr>
        <p:blipFill>
          <a:blip r:embed="rId3"/>
          <a:stretch>
            <a:fillRect/>
          </a:stretch>
        </p:blipFill>
        <p:spPr>
          <a:xfrm>
            <a:off x="8510753" y="29275608"/>
            <a:ext cx="19617993" cy="11881320"/>
          </a:xfrm>
          <a:prstGeom prst="rect">
            <a:avLst/>
          </a:prstGeom>
        </p:spPr>
      </p:pic>
    </p:spTree>
    <p:extLst>
      <p:ext uri="{BB962C8B-B14F-4D97-AF65-F5344CB8AC3E}">
        <p14:creationId xmlns:p14="http://schemas.microsoft.com/office/powerpoint/2010/main" val="44943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32000" y="2232441"/>
            <a:ext cx="32363807" cy="46917376"/>
          </a:xfrm>
        </p:spPr>
        <p:txBody>
          <a:bodyPr>
            <a:normAutofit lnSpcReduction="10000"/>
          </a:bodyPr>
          <a:lstStyle/>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000" b="1" dirty="0">
              <a:solidFill>
                <a:srgbClr val="0000FF"/>
              </a:solidFill>
            </a:endParaRPr>
          </a:p>
          <a:p>
            <a:endParaRPr kumimoji="1" lang="ja-JP" altLang="en-US" sz="5400"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3</a:t>
            </a:fld>
            <a:endParaRPr kumimoji="1" lang="ja-JP" altLang="en-US" dirty="0"/>
          </a:p>
        </p:txBody>
      </p:sp>
      <p:sp>
        <p:nvSpPr>
          <p:cNvPr id="2" name="正方形/長方形 1">
            <a:extLst>
              <a:ext uri="{FF2B5EF4-FFF2-40B4-BE49-F238E27FC236}">
                <a16:creationId xmlns:a16="http://schemas.microsoft.com/office/drawing/2014/main" id="{6AE0D78C-4835-4B06-B8BA-4DB8023ECBCE}"/>
              </a:ext>
            </a:extLst>
          </p:cNvPr>
          <p:cNvSpPr/>
          <p:nvPr/>
        </p:nvSpPr>
        <p:spPr>
          <a:xfrm>
            <a:off x="1908629" y="2025146"/>
            <a:ext cx="32258000" cy="39241512"/>
          </a:xfrm>
          <a:prstGeom prst="rect">
            <a:avLst/>
          </a:prstGeom>
        </p:spPr>
        <p:txBody>
          <a:bodyPr wrap="square">
            <a:spAutoFit/>
          </a:bodyPr>
          <a:lstStyle/>
          <a:p>
            <a:pPr algn="ctr"/>
            <a:endParaRPr lang="en-US" sz="9600" dirty="0">
              <a:solidFill>
                <a:srgbClr val="0000FF"/>
              </a:solidFill>
              <a:latin typeface="Century" panose="02040604050505020304" pitchFamily="18" charset="0"/>
            </a:endParaRPr>
          </a:p>
          <a:p>
            <a:pPr algn="ctr"/>
            <a:r>
              <a:rPr lang="en-US" sz="9600" dirty="0">
                <a:solidFill>
                  <a:srgbClr val="0000FF"/>
                </a:solidFill>
                <a:latin typeface="Century" panose="02040604050505020304" pitchFamily="18" charset="0"/>
              </a:rPr>
              <a:t>World Party India</a:t>
            </a:r>
          </a:p>
          <a:p>
            <a:pPr algn="ctr"/>
            <a:endParaRPr lang="en-US" sz="9600" dirty="0">
              <a:solidFill>
                <a:srgbClr val="FF0000"/>
              </a:solidFill>
              <a:latin typeface="Century" panose="02040604050505020304" pitchFamily="18" charset="0"/>
            </a:endParaRPr>
          </a:p>
          <a:p>
            <a:pPr algn="ctr"/>
            <a:endParaRPr lang="en-US" sz="9600" dirty="0">
              <a:solidFill>
                <a:srgbClr val="FF0000"/>
              </a:solidFill>
              <a:latin typeface="Century" panose="02040604050505020304" pitchFamily="18" charset="0"/>
            </a:endParaRPr>
          </a:p>
          <a:p>
            <a:pPr algn="ctr"/>
            <a:r>
              <a:rPr lang="en-US" sz="12000" b="1" dirty="0">
                <a:solidFill>
                  <a:srgbClr val="FF0000"/>
                </a:solidFill>
                <a:latin typeface="Century" panose="02040604050505020304" pitchFamily="18" charset="0"/>
              </a:rPr>
              <a:t>WORLD PARTY INDIA STATUTE</a:t>
            </a:r>
          </a:p>
          <a:p>
            <a:pPr algn="ctr"/>
            <a:endParaRPr lang="en-US" sz="9600" dirty="0">
              <a:solidFill>
                <a:srgbClr val="000000"/>
              </a:solidFill>
              <a:latin typeface="Century" panose="02040604050505020304" pitchFamily="18" charset="0"/>
            </a:endParaRPr>
          </a:p>
          <a:p>
            <a:pPr algn="ctr"/>
            <a:endParaRPr lang="en-US" sz="9600" dirty="0">
              <a:solidFill>
                <a:srgbClr val="000000"/>
              </a:solidFill>
              <a:latin typeface="Century" panose="02040604050505020304" pitchFamily="18" charset="0"/>
            </a:endParaRPr>
          </a:p>
          <a:p>
            <a:pPr algn="ctr"/>
            <a:r>
              <a:rPr lang="en-US" sz="9600" dirty="0">
                <a:solidFill>
                  <a:srgbClr val="000000"/>
                </a:solidFill>
                <a:latin typeface="Century" panose="02040604050505020304" pitchFamily="18" charset="0"/>
              </a:rPr>
              <a:t>CONTENTS</a:t>
            </a:r>
          </a:p>
          <a:p>
            <a:pPr algn="ctr"/>
            <a:endParaRPr lang="en-US" sz="9600" dirty="0">
              <a:solidFill>
                <a:srgbClr val="000000"/>
              </a:solidFill>
              <a:latin typeface="Century" panose="02040604050505020304" pitchFamily="18" charset="0"/>
            </a:endParaRPr>
          </a:p>
          <a:p>
            <a:r>
              <a:rPr lang="en-US" sz="7200" dirty="0">
                <a:solidFill>
                  <a:schemeClr val="accent2">
                    <a:lumMod val="75000"/>
                  </a:schemeClr>
                </a:solidFill>
                <a:latin typeface="Century" panose="02040604050505020304" pitchFamily="18" charset="0"/>
              </a:rPr>
              <a:t>CONTENTS</a:t>
            </a:r>
          </a:p>
          <a:p>
            <a:r>
              <a:rPr lang="en-US" sz="7200" dirty="0">
                <a:solidFill>
                  <a:schemeClr val="accent2">
                    <a:lumMod val="75000"/>
                  </a:schemeClr>
                </a:solidFill>
                <a:latin typeface="Century" panose="02040604050505020304" pitchFamily="18" charset="0"/>
              </a:rPr>
              <a:t>PREAMBLE</a:t>
            </a:r>
          </a:p>
          <a:p>
            <a:endParaRPr lang="en-US" sz="7200" dirty="0">
              <a:solidFill>
                <a:schemeClr val="accent2">
                  <a:lumMod val="75000"/>
                </a:schemeClr>
              </a:solidFill>
              <a:latin typeface="Century" panose="02040604050505020304" pitchFamily="18" charset="0"/>
            </a:endParaRPr>
          </a:p>
          <a:p>
            <a:r>
              <a:rPr lang="en-US" sz="7200" dirty="0">
                <a:solidFill>
                  <a:schemeClr val="accent2">
                    <a:lumMod val="75000"/>
                  </a:schemeClr>
                </a:solidFill>
                <a:latin typeface="Century" panose="02040604050505020304" pitchFamily="18" charset="0"/>
              </a:rPr>
              <a:t>     Article 1 Name of Organization</a:t>
            </a:r>
          </a:p>
          <a:p>
            <a:r>
              <a:rPr lang="en-US" sz="7200" dirty="0">
                <a:solidFill>
                  <a:schemeClr val="accent2">
                    <a:lumMod val="75000"/>
                  </a:schemeClr>
                </a:solidFill>
                <a:latin typeface="Century" panose="02040604050505020304" pitchFamily="18" charset="0"/>
              </a:rPr>
              <a:t>     Article 2 Office</a:t>
            </a:r>
          </a:p>
          <a:p>
            <a:r>
              <a:rPr lang="en-US" sz="7200" dirty="0">
                <a:solidFill>
                  <a:schemeClr val="accent2">
                    <a:lumMod val="75000"/>
                  </a:schemeClr>
                </a:solidFill>
                <a:latin typeface="Century" panose="02040604050505020304" pitchFamily="18" charset="0"/>
              </a:rPr>
              <a:t>     Article 3 Policy</a:t>
            </a:r>
          </a:p>
          <a:p>
            <a:r>
              <a:rPr lang="en-US" sz="7200" dirty="0">
                <a:solidFill>
                  <a:schemeClr val="accent2">
                    <a:lumMod val="75000"/>
                  </a:schemeClr>
                </a:solidFill>
                <a:latin typeface="Century" panose="02040604050505020304" pitchFamily="18" charset="0"/>
              </a:rPr>
              <a:t>     Article 4 Undertakings</a:t>
            </a:r>
          </a:p>
          <a:p>
            <a:r>
              <a:rPr lang="en-US" sz="7200" dirty="0">
                <a:solidFill>
                  <a:schemeClr val="accent2">
                    <a:lumMod val="75000"/>
                  </a:schemeClr>
                </a:solidFill>
                <a:latin typeface="Century" panose="02040604050505020304" pitchFamily="18" charset="0"/>
              </a:rPr>
              <a:t>     Article 5 Members</a:t>
            </a:r>
          </a:p>
          <a:p>
            <a:r>
              <a:rPr lang="en-US" sz="7200" dirty="0">
                <a:solidFill>
                  <a:schemeClr val="accent2">
                    <a:lumMod val="75000"/>
                  </a:schemeClr>
                </a:solidFill>
                <a:latin typeface="Century" panose="02040604050505020304" pitchFamily="18" charset="0"/>
              </a:rPr>
              <a:t>     Article 6 World Party India Convention</a:t>
            </a:r>
          </a:p>
          <a:p>
            <a:r>
              <a:rPr lang="en-US" sz="7200" dirty="0">
                <a:solidFill>
                  <a:schemeClr val="accent2">
                    <a:lumMod val="75000"/>
                  </a:schemeClr>
                </a:solidFill>
                <a:latin typeface="Century" panose="02040604050505020304" pitchFamily="18" charset="0"/>
              </a:rPr>
              <a:t>     Article 7 World Party India Extraordinary Convention</a:t>
            </a:r>
          </a:p>
          <a:p>
            <a:r>
              <a:rPr lang="en-US" sz="7200" dirty="0">
                <a:solidFill>
                  <a:schemeClr val="accent2">
                    <a:lumMod val="75000"/>
                  </a:schemeClr>
                </a:solidFill>
                <a:latin typeface="Century" panose="02040604050505020304" pitchFamily="18" charset="0"/>
              </a:rPr>
              <a:t>     Article 8 International Secretariat</a:t>
            </a:r>
          </a:p>
          <a:p>
            <a:r>
              <a:rPr lang="en-US" sz="7200" dirty="0">
                <a:solidFill>
                  <a:schemeClr val="accent2">
                    <a:lumMod val="75000"/>
                  </a:schemeClr>
                </a:solidFill>
                <a:latin typeface="Century" panose="02040604050505020304" pitchFamily="18" charset="0"/>
              </a:rPr>
              <a:t>     Article 9 President</a:t>
            </a:r>
          </a:p>
          <a:p>
            <a:r>
              <a:rPr lang="en-US" sz="7200" dirty="0">
                <a:solidFill>
                  <a:schemeClr val="accent2">
                    <a:lumMod val="75000"/>
                  </a:schemeClr>
                </a:solidFill>
                <a:latin typeface="Century" panose="02040604050505020304" pitchFamily="18" charset="0"/>
              </a:rPr>
              <a:t>     Article 10 Central Board of Directors</a:t>
            </a:r>
          </a:p>
          <a:p>
            <a:r>
              <a:rPr lang="en-US" sz="7200" dirty="0">
                <a:solidFill>
                  <a:schemeClr val="accent2">
                    <a:lumMod val="75000"/>
                  </a:schemeClr>
                </a:solidFill>
                <a:latin typeface="Century" panose="02040604050505020304" pitchFamily="18" charset="0"/>
              </a:rPr>
              <a:t>     Article 11 Functions of the Central Board Directors</a:t>
            </a:r>
          </a:p>
          <a:p>
            <a:r>
              <a:rPr lang="en-US" sz="7200" dirty="0">
                <a:solidFill>
                  <a:schemeClr val="accent2">
                    <a:lumMod val="75000"/>
                  </a:schemeClr>
                </a:solidFill>
                <a:latin typeface="Century" panose="02040604050505020304" pitchFamily="18" charset="0"/>
              </a:rPr>
              <a:t>     Article 12 Board of Directors</a:t>
            </a:r>
          </a:p>
          <a:p>
            <a:r>
              <a:rPr lang="en-US" sz="7200" dirty="0">
                <a:solidFill>
                  <a:schemeClr val="accent2">
                    <a:lumMod val="75000"/>
                  </a:schemeClr>
                </a:solidFill>
                <a:latin typeface="Century" panose="02040604050505020304" pitchFamily="18" charset="0"/>
              </a:rPr>
              <a:t>     Article 13 Auditor</a:t>
            </a:r>
          </a:p>
          <a:p>
            <a:r>
              <a:rPr lang="en-US" sz="7200" dirty="0">
                <a:solidFill>
                  <a:schemeClr val="accent2">
                    <a:lumMod val="75000"/>
                  </a:schemeClr>
                </a:solidFill>
                <a:latin typeface="Century" panose="02040604050505020304" pitchFamily="18" charset="0"/>
              </a:rPr>
              <a:t>     Article 14 Branch and Member</a:t>
            </a:r>
          </a:p>
          <a:p>
            <a:r>
              <a:rPr lang="en-US" sz="7200" dirty="0">
                <a:solidFill>
                  <a:schemeClr val="accent2">
                    <a:lumMod val="75000"/>
                  </a:schemeClr>
                </a:solidFill>
                <a:latin typeface="Century" panose="02040604050505020304" pitchFamily="18" charset="0"/>
              </a:rPr>
              <a:t>     Article 15 Impeachment</a:t>
            </a:r>
          </a:p>
          <a:p>
            <a:r>
              <a:rPr lang="en-US" sz="7200" dirty="0">
                <a:solidFill>
                  <a:schemeClr val="accent2">
                    <a:lumMod val="75000"/>
                  </a:schemeClr>
                </a:solidFill>
                <a:latin typeface="Century" panose="02040604050505020304" pitchFamily="18" charset="0"/>
              </a:rPr>
              <a:t>     Article 16 Vote of Member</a:t>
            </a:r>
          </a:p>
          <a:p>
            <a:r>
              <a:rPr lang="en-US" sz="7200" dirty="0">
                <a:solidFill>
                  <a:schemeClr val="accent2">
                    <a:lumMod val="75000"/>
                  </a:schemeClr>
                </a:solidFill>
                <a:latin typeface="Century" panose="02040604050505020304" pitchFamily="18" charset="0"/>
              </a:rPr>
              <a:t>     Article 17 Budget and Assets</a:t>
            </a:r>
          </a:p>
          <a:p>
            <a:r>
              <a:rPr lang="en-US" sz="7200" dirty="0">
                <a:solidFill>
                  <a:schemeClr val="accent2">
                    <a:lumMod val="75000"/>
                  </a:schemeClr>
                </a:solidFill>
                <a:latin typeface="Century" panose="02040604050505020304" pitchFamily="18" charset="0"/>
              </a:rPr>
              <a:t>     Article 18 Delegation of Decision</a:t>
            </a:r>
          </a:p>
          <a:p>
            <a:r>
              <a:rPr lang="en-US" sz="7200" dirty="0">
                <a:solidFill>
                  <a:schemeClr val="accent2">
                    <a:lumMod val="75000"/>
                  </a:schemeClr>
                </a:solidFill>
                <a:latin typeface="Century" panose="02040604050505020304" pitchFamily="18" charset="0"/>
              </a:rPr>
              <a:t>     Article 19 Enforcement</a:t>
            </a:r>
          </a:p>
          <a:p>
            <a:r>
              <a:rPr lang="en-US" sz="7200" dirty="0">
                <a:solidFill>
                  <a:schemeClr val="accent2">
                    <a:lumMod val="75000"/>
                  </a:schemeClr>
                </a:solidFill>
                <a:latin typeface="Century" panose="02040604050505020304" pitchFamily="18" charset="0"/>
              </a:rPr>
              <a:t>     Article 20 </a:t>
            </a:r>
            <a:r>
              <a:rPr lang="en-US" sz="7200" b="1" dirty="0">
                <a:solidFill>
                  <a:schemeClr val="accent2">
                    <a:lumMod val="75000"/>
                  </a:schemeClr>
                </a:solidFill>
                <a:latin typeface="Cambria,Bold"/>
              </a:rPr>
              <a:t>Election commission</a:t>
            </a:r>
            <a:endParaRPr lang="en-US" sz="7200" dirty="0">
              <a:solidFill>
                <a:schemeClr val="accent2">
                  <a:lumMod val="75000"/>
                </a:schemeClr>
              </a:solidFill>
            </a:endParaRPr>
          </a:p>
        </p:txBody>
      </p:sp>
    </p:spTree>
    <p:extLst>
      <p:ext uri="{BB962C8B-B14F-4D97-AF65-F5344CB8AC3E}">
        <p14:creationId xmlns:p14="http://schemas.microsoft.com/office/powerpoint/2010/main" val="1766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693344" y="2144512"/>
            <a:ext cx="32363807" cy="46917376"/>
          </a:xfrm>
        </p:spPr>
        <p:txBody>
          <a:bodyPr>
            <a:normAutofit lnSpcReduction="10000"/>
          </a:bodyPr>
          <a:lstStyle/>
          <a:p>
            <a:endParaRPr lang="en-US" sz="12000" b="1" dirty="0">
              <a:solidFill>
                <a:schemeClr val="tx1"/>
              </a:solidFill>
            </a:endParaRPr>
          </a:p>
          <a:p>
            <a:endParaRPr lang="en-US" sz="12000" b="1" dirty="0">
              <a:solidFill>
                <a:schemeClr val="tx1"/>
              </a:solidFill>
            </a:endParaRPr>
          </a:p>
          <a:p>
            <a:r>
              <a:rPr lang="en-US" sz="12000" b="1" dirty="0">
                <a:solidFill>
                  <a:schemeClr val="tx1"/>
                </a:solidFill>
              </a:rPr>
              <a:t>PREAMBLE</a:t>
            </a:r>
          </a:p>
          <a:p>
            <a:pPr algn="l"/>
            <a:endParaRPr lang="en-US" sz="6600" dirty="0">
              <a:solidFill>
                <a:schemeClr val="tx1"/>
              </a:solidFill>
            </a:endParaRPr>
          </a:p>
          <a:p>
            <a:pPr algn="l"/>
            <a:r>
              <a:rPr lang="en-US" sz="7200" dirty="0">
                <a:solidFill>
                  <a:schemeClr val="tx1"/>
                </a:solidFill>
              </a:rPr>
              <a:t>	We the people are the World Citizen. We heartily hope world peace and human happiness and believe that our duty is to establish the democracy in the world. Our basic policy is to establish the World Federation. Here, the World Federation is a worldwide federation</a:t>
            </a:r>
            <a:r>
              <a:rPr lang="ja-JP" altLang="en-US" sz="7200" dirty="0">
                <a:solidFill>
                  <a:schemeClr val="tx1"/>
                </a:solidFill>
              </a:rPr>
              <a:t> </a:t>
            </a:r>
            <a:r>
              <a:rPr lang="en-US" sz="7200" dirty="0">
                <a:solidFill>
                  <a:schemeClr val="tx1"/>
                </a:solidFill>
              </a:rPr>
              <a:t>composed of independent countries.</a:t>
            </a:r>
          </a:p>
          <a:p>
            <a:pPr algn="l"/>
            <a:endParaRPr lang="en-US" sz="7200" dirty="0">
              <a:solidFill>
                <a:schemeClr val="tx1"/>
              </a:solidFill>
            </a:endParaRPr>
          </a:p>
          <a:p>
            <a:pPr algn="l"/>
            <a:r>
              <a:rPr lang="en-US" sz="7200" dirty="0">
                <a:solidFill>
                  <a:schemeClr val="tx1"/>
                </a:solidFill>
              </a:rPr>
              <a:t>	The World Federation that we aim to establish is concerned with only the limited aspects of society. Namely, in principle, it is concerned with only the administration of military force, the issuance of currency, and other political and economic problems that individual country cannot solve for itself. Other aspects of society such as religion, political and economic system like liberalism or communism, industry, agriculture, commerce, science, arts, sports, tradition, and so on are left free to each country. So, each country may declare either the liberalism or the communism. Politics and religion are divided in the World Party India. Religion is recognized as a private matter and so any religion is allowed in the World Party India.</a:t>
            </a:r>
          </a:p>
          <a:p>
            <a:pPr algn="l"/>
            <a:endParaRPr lang="en-US" sz="7200" dirty="0">
              <a:solidFill>
                <a:schemeClr val="tx1"/>
              </a:solidFill>
            </a:endParaRPr>
          </a:p>
          <a:p>
            <a:pPr algn="l"/>
            <a:r>
              <a:rPr lang="en-US" sz="7200" dirty="0">
                <a:solidFill>
                  <a:schemeClr val="tx1"/>
                </a:solidFill>
              </a:rPr>
              <a:t>	While there is an organization that is called the World Party, the World Party and the World Party India are, legally, mutually independent organizations. While the World Party is a worldwide organization dedicated to the establishment of the World Federation, the World Party India is in a customary agreement with the World Party that the World Party India accomplishes the mission as a branch of the World Party. Branches in other countries are in same agreement with the World Party. So, the World Party can be called the international secretariat of the branches of the World Party. But the World Party and the branch in each country are legally different organizations. This was stipulated to avoid legal problems which may occur at the time of registration of each branch with the government office of each country.</a:t>
            </a:r>
          </a:p>
          <a:p>
            <a:pPr algn="l"/>
            <a:endParaRPr lang="en-US" sz="7200" dirty="0">
              <a:solidFill>
                <a:schemeClr val="tx1"/>
              </a:solidFill>
            </a:endParaRPr>
          </a:p>
          <a:p>
            <a:pPr algn="l"/>
            <a:r>
              <a:rPr lang="en-US" sz="7200" dirty="0">
                <a:solidFill>
                  <a:schemeClr val="tx1"/>
                </a:solidFill>
              </a:rPr>
              <a:t>	Basic policy of the World Party India is same as that of the World Party. Namely, basic policy is to establish the World Federation. But, as stipulated in the World Party Statute, each branch can have its own policy. So, the World Party India has its own policies.</a:t>
            </a:r>
          </a:p>
          <a:p>
            <a:pPr algn="l"/>
            <a:endParaRPr lang="en-US" altLang="ja-JP" sz="66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b="1" dirty="0">
              <a:solidFill>
                <a:srgbClr val="0000FF"/>
              </a:solidFill>
            </a:endParaRPr>
          </a:p>
          <a:p>
            <a:endParaRPr kumimoji="1" lang="ja-JP" altLang="en-US" sz="5400"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4</a:t>
            </a:fld>
            <a:endParaRPr kumimoji="1" lang="ja-JP" altLang="en-US" dirty="0"/>
          </a:p>
        </p:txBody>
      </p:sp>
    </p:spTree>
    <p:extLst>
      <p:ext uri="{BB962C8B-B14F-4D97-AF65-F5344CB8AC3E}">
        <p14:creationId xmlns:p14="http://schemas.microsoft.com/office/powerpoint/2010/main" val="393376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32000" y="1768552"/>
            <a:ext cx="32363807" cy="47597288"/>
          </a:xfrm>
        </p:spPr>
        <p:txBody>
          <a:bodyPr>
            <a:normAutofit lnSpcReduction="10000"/>
          </a:bodyPr>
          <a:lstStyle/>
          <a:p>
            <a:pPr algn="l">
              <a:lnSpc>
                <a:spcPts val="7000"/>
              </a:lnSpc>
            </a:pPr>
            <a:r>
              <a:rPr lang="en-US" sz="6600" b="1" dirty="0">
                <a:solidFill>
                  <a:schemeClr val="tx1"/>
                </a:solidFill>
              </a:rPr>
              <a:t>	Article 1 Name of Organization</a:t>
            </a:r>
          </a:p>
          <a:p>
            <a:pPr algn="l">
              <a:lnSpc>
                <a:spcPts val="7000"/>
              </a:lnSpc>
            </a:pPr>
            <a:endParaRPr lang="en-US" sz="6600" dirty="0"/>
          </a:p>
          <a:p>
            <a:pPr algn="l">
              <a:lnSpc>
                <a:spcPts val="7000"/>
              </a:lnSpc>
            </a:pPr>
            <a:r>
              <a:rPr lang="en-US" sz="6600" dirty="0">
                <a:solidFill>
                  <a:schemeClr val="tx1"/>
                </a:solidFill>
              </a:rPr>
              <a:t>     The name of this party shall be "World Party India".</a:t>
            </a:r>
          </a:p>
          <a:p>
            <a:pPr algn="l">
              <a:lnSpc>
                <a:spcPts val="7000"/>
              </a:lnSpc>
            </a:pPr>
            <a:endParaRPr lang="en-US" sz="6600" b="1" dirty="0">
              <a:solidFill>
                <a:schemeClr val="tx1"/>
              </a:solidFill>
            </a:endParaRPr>
          </a:p>
          <a:p>
            <a:pPr algn="l">
              <a:lnSpc>
                <a:spcPts val="7000"/>
              </a:lnSpc>
            </a:pPr>
            <a:r>
              <a:rPr lang="en-US" sz="6600" b="1" dirty="0">
                <a:solidFill>
                  <a:schemeClr val="tx1"/>
                </a:solidFill>
              </a:rPr>
              <a:t>	Article 2 Head Office &amp; Branch offices</a:t>
            </a:r>
          </a:p>
          <a:p>
            <a:pPr algn="l">
              <a:lnSpc>
                <a:spcPts val="7000"/>
              </a:lnSpc>
            </a:pPr>
            <a:endParaRPr lang="en-US" sz="6600" dirty="0">
              <a:solidFill>
                <a:schemeClr val="tx1"/>
              </a:solidFill>
            </a:endParaRPr>
          </a:p>
          <a:p>
            <a:pPr algn="l">
              <a:lnSpc>
                <a:spcPts val="7000"/>
              </a:lnSpc>
            </a:pPr>
            <a:r>
              <a:rPr lang="en-US" sz="6600" dirty="0">
                <a:solidFill>
                  <a:schemeClr val="tx1"/>
                </a:solidFill>
              </a:rPr>
              <a:t>   1. Main Head office of the World Party India shall be located at c/o Dr Lalit Kumar</a:t>
            </a:r>
          </a:p>
          <a:p>
            <a:pPr algn="l">
              <a:lnSpc>
                <a:spcPts val="7000"/>
              </a:lnSpc>
            </a:pPr>
            <a:r>
              <a:rPr lang="en-US" sz="6600" dirty="0">
                <a:solidFill>
                  <a:schemeClr val="tx1"/>
                </a:solidFill>
              </a:rPr>
              <a:t>       #</a:t>
            </a:r>
            <a:r>
              <a:rPr lang="en-US" sz="6600" dirty="0" err="1">
                <a:solidFill>
                  <a:schemeClr val="tx1"/>
                </a:solidFill>
              </a:rPr>
              <a:t>825P</a:t>
            </a:r>
            <a:r>
              <a:rPr lang="en-US" sz="6600" dirty="0">
                <a:solidFill>
                  <a:schemeClr val="tx1"/>
                </a:solidFill>
              </a:rPr>
              <a:t>, </a:t>
            </a:r>
            <a:r>
              <a:rPr lang="en-US" sz="6600" dirty="0" err="1">
                <a:solidFill>
                  <a:schemeClr val="tx1"/>
                </a:solidFill>
              </a:rPr>
              <a:t>Nagori</a:t>
            </a:r>
            <a:r>
              <a:rPr lang="en-US" sz="6600" dirty="0">
                <a:solidFill>
                  <a:schemeClr val="tx1"/>
                </a:solidFill>
              </a:rPr>
              <a:t> Gate road, Near. </a:t>
            </a:r>
            <a:r>
              <a:rPr lang="en-US" sz="6600" dirty="0" err="1">
                <a:solidFill>
                  <a:schemeClr val="tx1"/>
                </a:solidFill>
              </a:rPr>
              <a:t>Peelwa</a:t>
            </a:r>
            <a:r>
              <a:rPr lang="en-US" sz="6600" dirty="0">
                <a:solidFill>
                  <a:schemeClr val="tx1"/>
                </a:solidFill>
              </a:rPr>
              <a:t> Haveli, Jodhpur, Rajasthan 342001</a:t>
            </a:r>
            <a:endParaRPr lang="en-US" altLang="ja-JP" sz="6600" dirty="0">
              <a:solidFill>
                <a:schemeClr val="tx1"/>
              </a:solidFill>
            </a:endParaRPr>
          </a:p>
          <a:p>
            <a:pPr algn="l">
              <a:lnSpc>
                <a:spcPts val="7000"/>
              </a:lnSpc>
            </a:pPr>
            <a:r>
              <a:rPr lang="en-US" sz="6600" dirty="0">
                <a:solidFill>
                  <a:schemeClr val="tx1"/>
                </a:solidFill>
              </a:rPr>
              <a:t>   2. Sub divisional office of the World Party India shall be located at c/o Dr Lalit Kumar,</a:t>
            </a:r>
          </a:p>
          <a:p>
            <a:pPr algn="l">
              <a:lnSpc>
                <a:spcPts val="7000"/>
              </a:lnSpc>
            </a:pPr>
            <a:r>
              <a:rPr lang="en-US" sz="6600" dirty="0">
                <a:solidFill>
                  <a:schemeClr val="tx1"/>
                </a:solidFill>
              </a:rPr>
              <a:t>       Mahima Panorama, </a:t>
            </a:r>
            <a:r>
              <a:rPr lang="en-US" sz="6600" dirty="0" err="1">
                <a:solidFill>
                  <a:schemeClr val="tx1"/>
                </a:solidFill>
              </a:rPr>
              <a:t>FNG</a:t>
            </a:r>
            <a:r>
              <a:rPr lang="en-US" sz="6600" dirty="0">
                <a:solidFill>
                  <a:schemeClr val="tx1"/>
                </a:solidFill>
              </a:rPr>
              <a:t>-901, </a:t>
            </a:r>
            <a:r>
              <a:rPr lang="en-US" sz="6600" dirty="0" err="1">
                <a:solidFill>
                  <a:schemeClr val="tx1"/>
                </a:solidFill>
              </a:rPr>
              <a:t>Ramnagariya</a:t>
            </a:r>
            <a:r>
              <a:rPr lang="en-US" sz="6600" dirty="0">
                <a:solidFill>
                  <a:schemeClr val="tx1"/>
                </a:solidFill>
              </a:rPr>
              <a:t> road, </a:t>
            </a:r>
            <a:r>
              <a:rPr lang="en-US" sz="6600" dirty="0" err="1">
                <a:solidFill>
                  <a:schemeClr val="tx1"/>
                </a:solidFill>
              </a:rPr>
              <a:t>Jagatpura</a:t>
            </a:r>
            <a:r>
              <a:rPr lang="en-US" sz="6600" dirty="0">
                <a:solidFill>
                  <a:schemeClr val="tx1"/>
                </a:solidFill>
              </a:rPr>
              <a:t>, Jaipur 302017</a:t>
            </a:r>
          </a:p>
          <a:p>
            <a:pPr algn="l">
              <a:lnSpc>
                <a:spcPts val="7000"/>
              </a:lnSpc>
            </a:pPr>
            <a:r>
              <a:rPr lang="en-US" sz="6600" dirty="0">
                <a:solidFill>
                  <a:schemeClr val="tx1"/>
                </a:solidFill>
              </a:rPr>
              <a:t>   3. Besides the office in previous paragraph, branch offices may be set up as the need</a:t>
            </a:r>
          </a:p>
          <a:p>
            <a:pPr algn="l">
              <a:lnSpc>
                <a:spcPts val="7000"/>
              </a:lnSpc>
            </a:pPr>
            <a:r>
              <a:rPr lang="en-US" sz="6600" dirty="0">
                <a:solidFill>
                  <a:schemeClr val="tx1"/>
                </a:solidFill>
              </a:rPr>
              <a:t>       arises.</a:t>
            </a:r>
          </a:p>
          <a:p>
            <a:pPr algn="l">
              <a:lnSpc>
                <a:spcPts val="7000"/>
              </a:lnSpc>
            </a:pPr>
            <a:endParaRPr lang="en-US" sz="6600" dirty="0">
              <a:solidFill>
                <a:schemeClr val="tx1"/>
              </a:solidFill>
            </a:endParaRPr>
          </a:p>
          <a:p>
            <a:pPr algn="l">
              <a:lnSpc>
                <a:spcPts val="7000"/>
              </a:lnSpc>
            </a:pPr>
            <a:r>
              <a:rPr lang="en-US" sz="6600" b="1" dirty="0">
                <a:solidFill>
                  <a:schemeClr val="tx1"/>
                </a:solidFill>
              </a:rPr>
              <a:t>	Article 3 Policy and Object</a:t>
            </a:r>
          </a:p>
          <a:p>
            <a:pPr algn="l">
              <a:lnSpc>
                <a:spcPts val="7000"/>
              </a:lnSpc>
            </a:pPr>
            <a:endParaRPr lang="en-US" sz="6600" dirty="0">
              <a:solidFill>
                <a:schemeClr val="tx1"/>
              </a:solidFill>
            </a:endParaRPr>
          </a:p>
          <a:p>
            <a:pPr algn="l">
              <a:lnSpc>
                <a:spcPts val="7000"/>
              </a:lnSpc>
            </a:pPr>
            <a:r>
              <a:rPr lang="en-US" sz="6600" dirty="0">
                <a:solidFill>
                  <a:schemeClr val="tx1"/>
                </a:solidFill>
              </a:rPr>
              <a:t>	Basic policy of the World Party India shall be to establish the “World Federation” and</a:t>
            </a:r>
          </a:p>
          <a:p>
            <a:pPr algn="l">
              <a:lnSpc>
                <a:spcPts val="7000"/>
              </a:lnSpc>
            </a:pPr>
            <a:r>
              <a:rPr lang="en-US" sz="6600" dirty="0">
                <a:solidFill>
                  <a:schemeClr val="tx1"/>
                </a:solidFill>
              </a:rPr>
              <a:t>contribute for the betterment of the people of India.</a:t>
            </a:r>
          </a:p>
          <a:p>
            <a:pPr algn="l">
              <a:lnSpc>
                <a:spcPts val="7000"/>
              </a:lnSpc>
            </a:pPr>
            <a:endParaRPr lang="en-US" sz="6600" dirty="0">
              <a:solidFill>
                <a:schemeClr val="tx1"/>
              </a:solidFill>
            </a:endParaRPr>
          </a:p>
          <a:p>
            <a:pPr algn="l">
              <a:lnSpc>
                <a:spcPts val="7000"/>
              </a:lnSpc>
            </a:pPr>
            <a:r>
              <a:rPr lang="en-US" sz="6600" b="1" dirty="0">
                <a:solidFill>
                  <a:schemeClr val="tx1"/>
                </a:solidFill>
              </a:rPr>
              <a:t>	Article 4 Undertakings</a:t>
            </a:r>
          </a:p>
          <a:p>
            <a:pPr algn="l">
              <a:lnSpc>
                <a:spcPts val="7000"/>
              </a:lnSpc>
            </a:pPr>
            <a:endParaRPr lang="en-US" sz="6600" dirty="0">
              <a:solidFill>
                <a:schemeClr val="tx1"/>
              </a:solidFill>
            </a:endParaRPr>
          </a:p>
          <a:p>
            <a:pPr algn="l">
              <a:lnSpc>
                <a:spcPts val="7000"/>
              </a:lnSpc>
            </a:pPr>
            <a:r>
              <a:rPr lang="en-US" sz="6600" dirty="0">
                <a:solidFill>
                  <a:schemeClr val="tx1"/>
                </a:solidFill>
              </a:rPr>
              <a:t>	World Party India shall carry out following undertakings to achieve the object in the previous article.</a:t>
            </a:r>
          </a:p>
          <a:p>
            <a:pPr marL="360000" algn="l">
              <a:lnSpc>
                <a:spcPts val="7000"/>
              </a:lnSpc>
            </a:pPr>
            <a:r>
              <a:rPr lang="en-US" sz="6600" dirty="0">
                <a:solidFill>
                  <a:schemeClr val="tx1"/>
                </a:solidFill>
              </a:rPr>
              <a:t>	(1) Prioritizing the Promotions of the Basic key benefits of </a:t>
            </a:r>
            <a:r>
              <a:rPr lang="en-US" sz="6600" b="1" dirty="0">
                <a:solidFill>
                  <a:schemeClr val="tx1"/>
                </a:solidFill>
              </a:rPr>
              <a:t>World Federations</a:t>
            </a:r>
            <a:r>
              <a:rPr lang="en-US" sz="6600" dirty="0">
                <a:solidFill>
                  <a:schemeClr val="tx1"/>
                </a:solidFill>
              </a:rPr>
              <a:t>. </a:t>
            </a:r>
          </a:p>
          <a:p>
            <a:pPr marL="360000" algn="l">
              <a:lnSpc>
                <a:spcPts val="7000"/>
              </a:lnSpc>
            </a:pPr>
            <a:r>
              <a:rPr lang="en-US" sz="6600" dirty="0">
                <a:solidFill>
                  <a:schemeClr val="tx1"/>
                </a:solidFill>
              </a:rPr>
              <a:t>	(2) </a:t>
            </a:r>
            <a:r>
              <a:rPr lang="en-US" sz="6600" b="1" dirty="0">
                <a:solidFill>
                  <a:schemeClr val="tx1"/>
                </a:solidFill>
              </a:rPr>
              <a:t>Uniting every individual irrespective </a:t>
            </a:r>
            <a:r>
              <a:rPr lang="en-US" sz="6600" dirty="0">
                <a:solidFill>
                  <a:schemeClr val="tx1"/>
                </a:solidFill>
              </a:rPr>
              <a:t>of their age, sex, caste, creed &amp; 	</a:t>
            </a:r>
            <a:r>
              <a:rPr lang="ja-JP" altLang="en-US" sz="6600" dirty="0">
                <a:solidFill>
                  <a:schemeClr val="tx1"/>
                </a:solidFill>
              </a:rPr>
              <a:t>　　</a:t>
            </a:r>
            <a:r>
              <a:rPr lang="en-US" sz="6600" dirty="0">
                <a:solidFill>
                  <a:schemeClr val="tx1"/>
                </a:solidFill>
              </a:rPr>
              <a:t>religion to Volunteer for an social developmental change research works 	</a:t>
            </a:r>
            <a:r>
              <a:rPr lang="ja-JP" altLang="en-US" sz="6600" dirty="0">
                <a:solidFill>
                  <a:schemeClr val="tx1"/>
                </a:solidFill>
              </a:rPr>
              <a:t>　　</a:t>
            </a:r>
            <a:r>
              <a:rPr lang="en-US" sz="6600" dirty="0">
                <a:solidFill>
                  <a:schemeClr val="tx1"/>
                </a:solidFill>
              </a:rPr>
              <a:t>specially focused </a:t>
            </a:r>
            <a:r>
              <a:rPr lang="en-US" sz="6600" b="1" dirty="0">
                <a:solidFill>
                  <a:schemeClr val="tx1"/>
                </a:solidFill>
              </a:rPr>
              <a:t>on  betterment of the people</a:t>
            </a:r>
            <a:r>
              <a:rPr lang="en-US" sz="6600" dirty="0">
                <a:solidFill>
                  <a:schemeClr val="tx1"/>
                </a:solidFill>
              </a:rPr>
              <a:t>.</a:t>
            </a:r>
          </a:p>
          <a:p>
            <a:pPr marL="360000" algn="l">
              <a:lnSpc>
                <a:spcPts val="7000"/>
              </a:lnSpc>
            </a:pPr>
            <a:r>
              <a:rPr lang="en-US" sz="6600" dirty="0">
                <a:solidFill>
                  <a:schemeClr val="tx1"/>
                </a:solidFill>
              </a:rPr>
              <a:t>	(3) Anticipation by the People with the </a:t>
            </a:r>
            <a:r>
              <a:rPr lang="en-US" sz="6600" b="1" dirty="0">
                <a:solidFill>
                  <a:schemeClr val="tx1"/>
                </a:solidFill>
              </a:rPr>
              <a:t>foresighted view to volunteer</a:t>
            </a:r>
            <a:r>
              <a:rPr lang="en-US" sz="6600" dirty="0">
                <a:solidFill>
                  <a:schemeClr val="tx1"/>
                </a:solidFill>
              </a:rPr>
              <a:t> their 	      efforts towards </a:t>
            </a:r>
            <a:r>
              <a:rPr lang="en-US" sz="6600" b="1" dirty="0">
                <a:solidFill>
                  <a:schemeClr val="tx1"/>
                </a:solidFill>
              </a:rPr>
              <a:t>establishment of World Party India </a:t>
            </a:r>
            <a:r>
              <a:rPr lang="en-US" sz="6600" dirty="0">
                <a:solidFill>
                  <a:schemeClr val="tx1"/>
                </a:solidFill>
              </a:rPr>
              <a:t>which leads us into a 	      </a:t>
            </a:r>
            <a:r>
              <a:rPr lang="en-US" sz="6600" b="1" dirty="0">
                <a:solidFill>
                  <a:schemeClr val="tx1"/>
                </a:solidFill>
              </a:rPr>
              <a:t>Global Success </a:t>
            </a:r>
            <a:r>
              <a:rPr lang="en-US" sz="6600" dirty="0">
                <a:solidFill>
                  <a:schemeClr val="tx1"/>
                </a:solidFill>
              </a:rPr>
              <a:t>through </a:t>
            </a:r>
            <a:r>
              <a:rPr lang="en-US" sz="6600" b="1" dirty="0">
                <a:solidFill>
                  <a:schemeClr val="tx1"/>
                </a:solidFill>
              </a:rPr>
              <a:t>the establishment of World Federation</a:t>
            </a:r>
            <a:r>
              <a:rPr lang="en-US" sz="6600" dirty="0">
                <a:solidFill>
                  <a:schemeClr val="tx1"/>
                </a:solidFill>
              </a:rPr>
              <a:t>.</a:t>
            </a:r>
          </a:p>
          <a:p>
            <a:pPr marL="360000" algn="l">
              <a:lnSpc>
                <a:spcPts val="7000"/>
              </a:lnSpc>
            </a:pPr>
            <a:r>
              <a:rPr lang="en-US" sz="6600" dirty="0">
                <a:solidFill>
                  <a:schemeClr val="tx1"/>
                </a:solidFill>
              </a:rPr>
              <a:t>	(4) </a:t>
            </a:r>
            <a:r>
              <a:rPr lang="en-US" sz="6600" b="1" dirty="0">
                <a:solidFill>
                  <a:schemeClr val="tx1"/>
                </a:solidFill>
              </a:rPr>
              <a:t>Prime </a:t>
            </a:r>
            <a:r>
              <a:rPr lang="en-US" sz="6600" b="1" dirty="0" err="1">
                <a:solidFill>
                  <a:schemeClr val="tx1"/>
                </a:solidFill>
              </a:rPr>
              <a:t>Focussed</a:t>
            </a:r>
            <a:r>
              <a:rPr lang="en-US" sz="6600" b="1" dirty="0">
                <a:solidFill>
                  <a:schemeClr val="tx1"/>
                </a:solidFill>
              </a:rPr>
              <a:t> </a:t>
            </a:r>
            <a:r>
              <a:rPr lang="en-US" sz="6600" dirty="0">
                <a:solidFill>
                  <a:schemeClr val="tx1"/>
                </a:solidFill>
              </a:rPr>
              <a:t>on making/Suggesting Federation to propose Relaxation &amp; 	      </a:t>
            </a:r>
            <a:r>
              <a:rPr lang="en-US" sz="6600" b="1" dirty="0">
                <a:solidFill>
                  <a:schemeClr val="tx1"/>
                </a:solidFill>
              </a:rPr>
              <a:t>Ease of World Visa Policies,</a:t>
            </a:r>
            <a:r>
              <a:rPr lang="en-US" sz="6600" dirty="0">
                <a:solidFill>
                  <a:schemeClr val="tx1"/>
                </a:solidFill>
              </a:rPr>
              <a:t>, </a:t>
            </a:r>
            <a:r>
              <a:rPr lang="en-US" sz="6600" b="1" dirty="0">
                <a:solidFill>
                  <a:schemeClr val="tx1"/>
                </a:solidFill>
              </a:rPr>
              <a:t>For better People connectivity and Tourism 	      development Globally. </a:t>
            </a:r>
          </a:p>
          <a:p>
            <a:pPr marL="360000" algn="l">
              <a:lnSpc>
                <a:spcPts val="7000"/>
              </a:lnSpc>
            </a:pPr>
            <a:r>
              <a:rPr lang="en-US" sz="6600" dirty="0">
                <a:solidFill>
                  <a:schemeClr val="tx1"/>
                </a:solidFill>
              </a:rPr>
              <a:t>	(5) Initiation of </a:t>
            </a:r>
            <a:r>
              <a:rPr lang="en-US" sz="6600" b="1" dirty="0">
                <a:solidFill>
                  <a:schemeClr val="tx1"/>
                </a:solidFill>
              </a:rPr>
              <a:t>research and developmental work to establish </a:t>
            </a:r>
            <a:r>
              <a:rPr lang="en-US" sz="6600" dirty="0">
                <a:solidFill>
                  <a:schemeClr val="tx1"/>
                </a:solidFill>
              </a:rPr>
              <a:t>World Party   	      India.</a:t>
            </a:r>
            <a:endParaRPr lang="en-US" altLang="ja-JP" sz="6600" dirty="0"/>
          </a:p>
          <a:p>
            <a:pPr marL="360000" algn="l">
              <a:lnSpc>
                <a:spcPts val="7000"/>
              </a:lnSpc>
            </a:pPr>
            <a:r>
              <a:rPr lang="en-US" sz="6600" dirty="0">
                <a:solidFill>
                  <a:schemeClr val="tx1"/>
                </a:solidFill>
              </a:rPr>
              <a:t>	(6) Research work for the </a:t>
            </a:r>
            <a:r>
              <a:rPr lang="en-US" sz="6600" b="1" dirty="0">
                <a:solidFill>
                  <a:schemeClr val="tx1"/>
                </a:solidFill>
              </a:rPr>
              <a:t>political arisen </a:t>
            </a:r>
            <a:r>
              <a:rPr lang="en-US" sz="6600" dirty="0">
                <a:solidFill>
                  <a:schemeClr val="tx1"/>
                </a:solidFill>
              </a:rPr>
              <a:t>in the World and India by 	     	      contributing </a:t>
            </a:r>
            <a:r>
              <a:rPr lang="en-US" sz="6600" b="1" dirty="0">
                <a:solidFill>
                  <a:schemeClr val="tx1"/>
                </a:solidFill>
              </a:rPr>
              <a:t>thoughts and adding values into the Respective 	    	      Governments and Institutes</a:t>
            </a:r>
            <a:r>
              <a:rPr lang="en-US" sz="6600" dirty="0">
                <a:solidFill>
                  <a:schemeClr val="tx1"/>
                </a:solidFill>
              </a:rPr>
              <a:t>.</a:t>
            </a:r>
          </a:p>
          <a:p>
            <a:pPr marL="360000" algn="l">
              <a:lnSpc>
                <a:spcPts val="7000"/>
              </a:lnSpc>
            </a:pPr>
            <a:r>
              <a:rPr lang="en-US" sz="6600" dirty="0">
                <a:solidFill>
                  <a:schemeClr val="tx1"/>
                </a:solidFill>
              </a:rPr>
              <a:t>	(5) Holding and </a:t>
            </a:r>
            <a:r>
              <a:rPr lang="en-US" sz="6600" b="1" dirty="0">
                <a:solidFill>
                  <a:schemeClr val="tx1"/>
                </a:solidFill>
              </a:rPr>
              <a:t>Organizing lectures, meeting</a:t>
            </a:r>
            <a:r>
              <a:rPr lang="en-US" sz="6600" dirty="0">
                <a:solidFill>
                  <a:schemeClr val="tx1"/>
                </a:solidFill>
              </a:rPr>
              <a:t>, workshops and symposium.</a:t>
            </a:r>
          </a:p>
          <a:p>
            <a:pPr marL="360000" algn="l">
              <a:lnSpc>
                <a:spcPts val="7000"/>
              </a:lnSpc>
            </a:pPr>
            <a:r>
              <a:rPr lang="en-US" sz="6600" dirty="0">
                <a:solidFill>
                  <a:schemeClr val="tx1"/>
                </a:solidFill>
              </a:rPr>
              <a:t>	(7) </a:t>
            </a:r>
            <a:r>
              <a:rPr lang="en-US" sz="6600" b="1" dirty="0">
                <a:solidFill>
                  <a:schemeClr val="tx1"/>
                </a:solidFill>
              </a:rPr>
              <a:t>Publication</a:t>
            </a:r>
            <a:r>
              <a:rPr lang="en-US" sz="6600" dirty="0">
                <a:solidFill>
                  <a:schemeClr val="tx1"/>
                </a:solidFill>
              </a:rPr>
              <a:t> of party organs.</a:t>
            </a:r>
          </a:p>
          <a:p>
            <a:pPr marL="360000" algn="l">
              <a:lnSpc>
                <a:spcPts val="7000"/>
              </a:lnSpc>
            </a:pPr>
            <a:r>
              <a:rPr lang="en-US" sz="6600" dirty="0">
                <a:solidFill>
                  <a:schemeClr val="tx1"/>
                </a:solidFill>
              </a:rPr>
              <a:t>	(8) To research along for </a:t>
            </a:r>
            <a:r>
              <a:rPr lang="en-US" sz="6600" b="1" dirty="0">
                <a:solidFill>
                  <a:schemeClr val="tx1"/>
                </a:solidFill>
              </a:rPr>
              <a:t>international Peace and United Nations SDG’s 17 	      Goals</a:t>
            </a:r>
            <a:r>
              <a:rPr lang="en-US" sz="6600" dirty="0">
                <a:solidFill>
                  <a:schemeClr val="tx1"/>
                </a:solidFill>
              </a:rPr>
              <a:t>.</a:t>
            </a:r>
          </a:p>
          <a:p>
            <a:pPr marL="360000" algn="l">
              <a:lnSpc>
                <a:spcPts val="7000"/>
              </a:lnSpc>
            </a:pPr>
            <a:r>
              <a:rPr lang="en-US" sz="6600" dirty="0">
                <a:solidFill>
                  <a:schemeClr val="tx1"/>
                </a:solidFill>
              </a:rPr>
              <a:t>	(9) All Other </a:t>
            </a:r>
            <a:r>
              <a:rPr lang="en-US" sz="6600" b="1" dirty="0">
                <a:solidFill>
                  <a:schemeClr val="tx1"/>
                </a:solidFill>
              </a:rPr>
              <a:t>necessary undertakings can be drafted or supported </a:t>
            </a:r>
          </a:p>
          <a:p>
            <a:pPr marL="360000" algn="l">
              <a:lnSpc>
                <a:spcPts val="7000"/>
              </a:lnSpc>
            </a:pPr>
            <a:r>
              <a:rPr lang="en-US" sz="6600" b="1" dirty="0">
                <a:solidFill>
                  <a:schemeClr val="tx1"/>
                </a:solidFill>
              </a:rPr>
              <a:t>	     additionally </a:t>
            </a:r>
            <a:r>
              <a:rPr lang="en-US" sz="6600" dirty="0">
                <a:solidFill>
                  <a:schemeClr val="tx1"/>
                </a:solidFill>
              </a:rPr>
              <a:t>in the Constitution article cannot be changed all mentioned 	     here are only to achieve the objectives of World Party and World </a:t>
            </a:r>
          </a:p>
          <a:p>
            <a:pPr marL="360000" algn="l">
              <a:lnSpc>
                <a:spcPts val="7000"/>
              </a:lnSpc>
            </a:pPr>
            <a:r>
              <a:rPr lang="en-US" sz="6600" dirty="0">
                <a:solidFill>
                  <a:schemeClr val="tx1"/>
                </a:solidFill>
              </a:rPr>
              <a:t>	     Federation.</a:t>
            </a:r>
          </a:p>
          <a:p>
            <a:pPr algn="l">
              <a:lnSpc>
                <a:spcPts val="7000"/>
              </a:lnSpc>
            </a:pPr>
            <a:endParaRPr lang="en-US" sz="6000" dirty="0">
              <a:solidFill>
                <a:schemeClr val="tx1"/>
              </a:solidFill>
            </a:endParaRPr>
          </a:p>
          <a:p>
            <a:pPr algn="l"/>
            <a:endParaRPr lang="en-US" sz="6000" dirty="0">
              <a:solidFill>
                <a:schemeClr val="tx1"/>
              </a:solidFill>
            </a:endParaRPr>
          </a:p>
          <a:p>
            <a:pPr algn="l"/>
            <a:endParaRPr lang="en-US" sz="6000" dirty="0">
              <a:solidFill>
                <a:schemeClr val="tx1"/>
              </a:solidFill>
            </a:endParaRPr>
          </a:p>
          <a:p>
            <a:pPr algn="l"/>
            <a:endParaRPr lang="en-US" sz="6000" dirty="0">
              <a:solidFill>
                <a:schemeClr val="tx1"/>
              </a:solidFill>
            </a:endParaRPr>
          </a:p>
          <a:p>
            <a:pPr algn="l"/>
            <a:endParaRPr lang="en-US" altLang="ja-JP" sz="6600" dirty="0"/>
          </a:p>
          <a:p>
            <a:pPr algn="l"/>
            <a:endParaRPr lang="en-US" altLang="ja-JP" sz="6600" dirty="0"/>
          </a:p>
          <a:p>
            <a:pPr algn="l"/>
            <a:endParaRPr lang="en-US" altLang="ja-JP" sz="6600" dirty="0"/>
          </a:p>
          <a:p>
            <a:pPr algn="l"/>
            <a:endParaRPr lang="en-US" altLang="ja-JP" sz="6600" b="1" dirty="0">
              <a:solidFill>
                <a:srgbClr val="0000FF"/>
              </a:solidFill>
            </a:endParaRPr>
          </a:p>
          <a:p>
            <a:endParaRPr kumimoji="1" lang="ja-JP" altLang="en-US" sz="5400"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5</a:t>
            </a:fld>
            <a:endParaRPr kumimoji="1" lang="ja-JP" altLang="en-US" dirty="0"/>
          </a:p>
        </p:txBody>
      </p:sp>
    </p:spTree>
    <p:extLst>
      <p:ext uri="{BB962C8B-B14F-4D97-AF65-F5344CB8AC3E}">
        <p14:creationId xmlns:p14="http://schemas.microsoft.com/office/powerpoint/2010/main" val="2941235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32000" y="2232441"/>
            <a:ext cx="32363807" cy="46917376"/>
          </a:xfrm>
        </p:spPr>
        <p:txBody>
          <a:bodyPr>
            <a:normAutofit lnSpcReduction="10000"/>
          </a:bodyPr>
          <a:lstStyle/>
          <a:p>
            <a:pPr algn="l"/>
            <a:r>
              <a:rPr lang="en-US" sz="6000" b="1" dirty="0">
                <a:solidFill>
                  <a:schemeClr val="tx1"/>
                </a:solidFill>
              </a:rPr>
              <a:t>	Article 5 Members</a:t>
            </a:r>
          </a:p>
          <a:p>
            <a:pPr algn="l"/>
            <a:endParaRPr lang="en-US" sz="6000" b="1" dirty="0">
              <a:solidFill>
                <a:schemeClr val="tx1"/>
              </a:solidFill>
            </a:endParaRPr>
          </a:p>
          <a:p>
            <a:pPr algn="l"/>
            <a:r>
              <a:rPr lang="en-US" sz="6000" dirty="0">
                <a:solidFill>
                  <a:schemeClr val="tx1"/>
                </a:solidFill>
              </a:rPr>
              <a:t>	1. World Party India shall recognize a person who has approved the object of this Party and has paid the annual party membership fee 1,000 INR as a regular member regardless of age and sex.</a:t>
            </a:r>
          </a:p>
          <a:p>
            <a:pPr algn="l"/>
            <a:r>
              <a:rPr lang="en-US" sz="6000" dirty="0">
                <a:solidFill>
                  <a:schemeClr val="tx1"/>
                </a:solidFill>
              </a:rPr>
              <a:t>	2. The party membership fee can be paid annually on or before the convention every year/may be paid in advance for 5 years. For the period paid in advance, the fee shall be neither repaid nor required additionally even if the fee has been changed.</a:t>
            </a:r>
          </a:p>
          <a:p>
            <a:pPr algn="l"/>
            <a:r>
              <a:rPr lang="en-US" sz="6000" dirty="0">
                <a:solidFill>
                  <a:schemeClr val="tx1"/>
                </a:solidFill>
              </a:rPr>
              <a:t>	3. A member who did not pay the membership fee for 1 year or more and a member who has got registered without paying the membership fee shall be recognized as a supporting member and shall not have the right of the regular member. While the regular member shall have the right to speak and to vote in the World Party India Convention and the World Party India Extraordinary Convention and may become a Director of party, the supporting member may attend the Convention but shall have no right to speak and to vote and may not become a Director.</a:t>
            </a:r>
          </a:p>
          <a:p>
            <a:pPr algn="l"/>
            <a:endParaRPr lang="en-US" sz="6000" b="1" dirty="0">
              <a:solidFill>
                <a:schemeClr val="tx1"/>
              </a:solidFill>
            </a:endParaRPr>
          </a:p>
          <a:p>
            <a:pPr algn="l"/>
            <a:r>
              <a:rPr lang="en-US" sz="6000" b="1" dirty="0">
                <a:solidFill>
                  <a:schemeClr val="tx1"/>
                </a:solidFill>
              </a:rPr>
              <a:t>	Article 6 World Party India Convention</a:t>
            </a:r>
          </a:p>
          <a:p>
            <a:pPr algn="l"/>
            <a:endParaRPr lang="en-US" sz="6000" dirty="0">
              <a:solidFill>
                <a:schemeClr val="tx1"/>
              </a:solidFill>
            </a:endParaRPr>
          </a:p>
          <a:p>
            <a:pPr algn="l"/>
            <a:r>
              <a:rPr lang="en-US" sz="6000" dirty="0">
                <a:solidFill>
                  <a:schemeClr val="tx1"/>
                </a:solidFill>
              </a:rPr>
              <a:t>	1. The World Party India Convention shall be the supreme legislative organ of the World Party India, and shall discuss and decide on the following issues.</a:t>
            </a:r>
          </a:p>
          <a:p>
            <a:pPr algn="l"/>
            <a:r>
              <a:rPr lang="en-US" sz="6000" dirty="0">
                <a:solidFill>
                  <a:schemeClr val="tx1"/>
                </a:solidFill>
              </a:rPr>
              <a:t>	     (1) Adoption and amendment of this Statute</a:t>
            </a:r>
          </a:p>
          <a:p>
            <a:pPr algn="l"/>
            <a:r>
              <a:rPr lang="en-US" sz="6000" dirty="0">
                <a:solidFill>
                  <a:schemeClr val="tx1"/>
                </a:solidFill>
              </a:rPr>
              <a:t>	     (2) Approval of settlement of accounts and budget bill</a:t>
            </a:r>
          </a:p>
          <a:p>
            <a:pPr algn="l"/>
            <a:r>
              <a:rPr lang="en-US" sz="6000" dirty="0">
                <a:solidFill>
                  <a:schemeClr val="tx1"/>
                </a:solidFill>
              </a:rPr>
              <a:t>                                 (3) Report on the result of undertakings and approval of plan of undertakings</a:t>
            </a:r>
            <a:endParaRPr lang="en-US" altLang="ja-JP" sz="6000" dirty="0">
              <a:solidFill>
                <a:schemeClr val="tx1"/>
              </a:solidFill>
            </a:endParaRPr>
          </a:p>
          <a:p>
            <a:pPr algn="l"/>
            <a:r>
              <a:rPr lang="en-US" sz="6000" dirty="0">
                <a:solidFill>
                  <a:schemeClr val="tx1"/>
                </a:solidFill>
              </a:rPr>
              <a:t>	     (4) Election of the President and the Audit.</a:t>
            </a:r>
          </a:p>
          <a:p>
            <a:pPr algn="l"/>
            <a:r>
              <a:rPr lang="en-US" sz="6000" dirty="0">
                <a:solidFill>
                  <a:schemeClr val="tx1"/>
                </a:solidFill>
              </a:rPr>
              <a:t>	     (5) Admission of new members and dismissal of members inappropriate for party</a:t>
            </a:r>
          </a:p>
          <a:p>
            <a:pPr algn="l"/>
            <a:r>
              <a:rPr lang="en-US" sz="6000" dirty="0">
                <a:solidFill>
                  <a:schemeClr val="tx1"/>
                </a:solidFill>
              </a:rPr>
              <a:t>	     (6) Other issues recognized as necessary by the Convention</a:t>
            </a:r>
          </a:p>
          <a:p>
            <a:pPr algn="l"/>
            <a:r>
              <a:rPr lang="en-US" sz="6000" dirty="0">
                <a:solidFill>
                  <a:schemeClr val="tx1"/>
                </a:solidFill>
              </a:rPr>
              <a:t>	2. The Convention shall be held once a year.</a:t>
            </a:r>
          </a:p>
          <a:p>
            <a:pPr algn="l"/>
            <a:r>
              <a:rPr lang="en-US" sz="6000" dirty="0">
                <a:solidFill>
                  <a:schemeClr val="tx1"/>
                </a:solidFill>
              </a:rPr>
              <a:t>	3. The Convention shall be approved regardless of the number of attending members as far as the notice of the Convention had been issued by the President through the ordinary or electric mail or on the Internet at least 3 months before the date of opening and the venue is not difficult to access as compared with other venues.</a:t>
            </a:r>
          </a:p>
          <a:p>
            <a:pPr algn="l"/>
            <a:r>
              <a:rPr lang="en-US" sz="6000" dirty="0">
                <a:solidFill>
                  <a:schemeClr val="tx1"/>
                </a:solidFill>
              </a:rPr>
              <a:t>	4. All matters in the Convention, except for matters stipulated in this Statute, shall be decided by more than half of members present, and in case of a tie, the presiding officer shall decide the matter.</a:t>
            </a:r>
          </a:p>
          <a:p>
            <a:pPr algn="l"/>
            <a:endParaRPr lang="en-US" sz="6000" b="1" dirty="0">
              <a:solidFill>
                <a:schemeClr val="tx1"/>
              </a:solidFill>
            </a:endParaRPr>
          </a:p>
          <a:p>
            <a:pPr algn="l"/>
            <a:r>
              <a:rPr lang="en-US" sz="6000" b="1" dirty="0">
                <a:solidFill>
                  <a:schemeClr val="tx1"/>
                </a:solidFill>
              </a:rPr>
              <a:t>	Article 7 World Party India Extraordinary Convention</a:t>
            </a:r>
          </a:p>
          <a:p>
            <a:pPr algn="l"/>
            <a:endParaRPr lang="en-US" sz="6000" dirty="0">
              <a:solidFill>
                <a:schemeClr val="tx1"/>
              </a:solidFill>
            </a:endParaRPr>
          </a:p>
          <a:p>
            <a:pPr algn="l"/>
            <a:r>
              <a:rPr lang="en-US" sz="6000" dirty="0">
                <a:solidFill>
                  <a:schemeClr val="tx1"/>
                </a:solidFill>
              </a:rPr>
              <a:t>	1. The World Party India Extraordinary Convention shall be convoked when one of the following conditions is fulfilled and shall become the supreme legislative organ of the World Party India.</a:t>
            </a:r>
          </a:p>
          <a:p>
            <a:pPr algn="l"/>
            <a:r>
              <a:rPr lang="en-US" sz="6000" dirty="0">
                <a:solidFill>
                  <a:schemeClr val="tx1"/>
                </a:solidFill>
              </a:rPr>
              <a:t>	   (1) When the President judged that the Extraordinary Convention is necessary.</a:t>
            </a:r>
          </a:p>
          <a:p>
            <a:pPr algn="l"/>
            <a:r>
              <a:rPr lang="en-US" sz="6000" dirty="0">
                <a:solidFill>
                  <a:schemeClr val="tx1"/>
                </a:solidFill>
              </a:rPr>
              <a:t>	   (2) When more than 50% of the members of the World Party India required it.</a:t>
            </a:r>
          </a:p>
          <a:p>
            <a:pPr algn="l"/>
            <a:r>
              <a:rPr lang="en-US" sz="6000" dirty="0">
                <a:solidFill>
                  <a:schemeClr val="tx1"/>
                </a:solidFill>
              </a:rPr>
              <a:t>	   (3) When more than 50% of branches required it.</a:t>
            </a:r>
          </a:p>
          <a:p>
            <a:pPr algn="l"/>
            <a:r>
              <a:rPr lang="en-US" sz="6000" dirty="0">
                <a:solidFill>
                  <a:schemeClr val="tx1"/>
                </a:solidFill>
              </a:rPr>
              <a:t>When one of the above conditions is fulfilled, the President shall hold the Convention within 1 month.</a:t>
            </a:r>
          </a:p>
          <a:p>
            <a:pPr algn="l"/>
            <a:r>
              <a:rPr lang="en-US" sz="6000" dirty="0">
                <a:solidFill>
                  <a:schemeClr val="tx1"/>
                </a:solidFill>
              </a:rPr>
              <a:t>	2. The Convention shall be approved regardless of the number of attending members as far as the notice of holding the Convention had been issued by the President through the</a:t>
            </a:r>
            <a:endParaRPr lang="en-US" altLang="ja-JP" sz="6000" dirty="0">
              <a:solidFill>
                <a:schemeClr val="tx1"/>
              </a:solidFill>
            </a:endParaRPr>
          </a:p>
          <a:p>
            <a:pPr algn="l"/>
            <a:endParaRPr lang="en-US" altLang="ja-JP" sz="6000" dirty="0"/>
          </a:p>
          <a:p>
            <a:pPr algn="l"/>
            <a:endParaRPr lang="en-US" altLang="ja-JP" sz="6000" dirty="0"/>
          </a:p>
          <a:p>
            <a:pPr algn="l"/>
            <a:endParaRPr lang="en-US" altLang="ja-JP" sz="6000" b="1" dirty="0">
              <a:solidFill>
                <a:srgbClr val="0000FF"/>
              </a:solidFill>
            </a:endParaRPr>
          </a:p>
          <a:p>
            <a:endParaRPr kumimoji="1" lang="ja-JP" altLang="en-US" sz="5400"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6</a:t>
            </a:fld>
            <a:endParaRPr kumimoji="1" lang="ja-JP" altLang="en-US" dirty="0"/>
          </a:p>
        </p:txBody>
      </p:sp>
    </p:spTree>
    <p:extLst>
      <p:ext uri="{BB962C8B-B14F-4D97-AF65-F5344CB8AC3E}">
        <p14:creationId xmlns:p14="http://schemas.microsoft.com/office/powerpoint/2010/main" val="164787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921152" y="1906510"/>
            <a:ext cx="32363807" cy="46917376"/>
          </a:xfrm>
        </p:spPr>
        <p:txBody>
          <a:bodyPr>
            <a:normAutofit lnSpcReduction="10000"/>
          </a:bodyPr>
          <a:lstStyle/>
          <a:p>
            <a:pPr algn="l">
              <a:lnSpc>
                <a:spcPct val="90000"/>
              </a:lnSpc>
            </a:pPr>
            <a:r>
              <a:rPr lang="en-US" sz="6600" dirty="0">
                <a:solidFill>
                  <a:schemeClr val="tx1"/>
                </a:solidFill>
              </a:rPr>
              <a:t>ordinary or electric mail or on the Internet at least 10 days before the date of opening and the venue is not difficult to access as compared with other venues.</a:t>
            </a:r>
          </a:p>
          <a:p>
            <a:pPr algn="l">
              <a:lnSpc>
                <a:spcPct val="90000"/>
              </a:lnSpc>
            </a:pPr>
            <a:r>
              <a:rPr lang="en-US" sz="6600" dirty="0">
                <a:solidFill>
                  <a:schemeClr val="tx1"/>
                </a:solidFill>
              </a:rPr>
              <a:t>	3. All matters in the Convention, except for matters stipulated in this Statute, shall be decided by more than half of members present, and in case of a tie, the presiding officer shall decide the matter.</a:t>
            </a:r>
          </a:p>
          <a:p>
            <a:pPr algn="l">
              <a:lnSpc>
                <a:spcPct val="90000"/>
              </a:lnSpc>
            </a:pPr>
            <a:endParaRPr lang="en-US" sz="6600" b="1" dirty="0">
              <a:solidFill>
                <a:schemeClr val="tx1"/>
              </a:solidFill>
            </a:endParaRPr>
          </a:p>
          <a:p>
            <a:pPr algn="l">
              <a:lnSpc>
                <a:spcPct val="90000"/>
              </a:lnSpc>
            </a:pPr>
            <a:r>
              <a:rPr lang="en-US" sz="6600" b="1" dirty="0">
                <a:solidFill>
                  <a:schemeClr val="tx1"/>
                </a:solidFill>
              </a:rPr>
              <a:t>	Article 8 International Secretariat</a:t>
            </a:r>
          </a:p>
          <a:p>
            <a:pPr algn="l">
              <a:lnSpc>
                <a:spcPct val="90000"/>
              </a:lnSpc>
            </a:pPr>
            <a:endParaRPr lang="en-US" sz="6600" dirty="0">
              <a:solidFill>
                <a:schemeClr val="tx1"/>
              </a:solidFill>
            </a:endParaRPr>
          </a:p>
          <a:p>
            <a:pPr algn="l">
              <a:lnSpc>
                <a:spcPct val="90000"/>
              </a:lnSpc>
            </a:pPr>
            <a:r>
              <a:rPr lang="en-US" sz="6600" dirty="0">
                <a:solidFill>
                  <a:schemeClr val="tx1"/>
                </a:solidFill>
              </a:rPr>
              <a:t>	1. While the World Party and the World Party India are legally independent organizations, the World Party India, by customary agreement, shall recognize the World Party as the international secretariat. Namely, it shall be recognized that the World Party India shall be a branch of the World Party. The agreement shall be made as a custom of party and any official document shall not be exchanged.</a:t>
            </a:r>
          </a:p>
          <a:p>
            <a:pPr algn="l">
              <a:lnSpc>
                <a:spcPct val="90000"/>
              </a:lnSpc>
            </a:pPr>
            <a:r>
              <a:rPr lang="en-US" sz="6600" dirty="0">
                <a:solidFill>
                  <a:schemeClr val="tx1"/>
                </a:solidFill>
              </a:rPr>
              <a:t>	2. The World Party India shall pay 5% of its revenue to the World Party. However when the President of World Party India judged that it is meaningless to send money due to the small amount, the remittance shall not be necessary.</a:t>
            </a:r>
          </a:p>
          <a:p>
            <a:pPr algn="l">
              <a:lnSpc>
                <a:spcPct val="90000"/>
              </a:lnSpc>
            </a:pPr>
            <a:endParaRPr lang="en-US" sz="6600" dirty="0">
              <a:solidFill>
                <a:schemeClr val="tx1"/>
              </a:solidFill>
            </a:endParaRPr>
          </a:p>
          <a:p>
            <a:pPr algn="l">
              <a:lnSpc>
                <a:spcPct val="90000"/>
              </a:lnSpc>
            </a:pPr>
            <a:r>
              <a:rPr lang="en-US" sz="6600" b="1" dirty="0">
                <a:solidFill>
                  <a:schemeClr val="tx1"/>
                </a:solidFill>
              </a:rPr>
              <a:t>	Article 9 President</a:t>
            </a:r>
          </a:p>
          <a:p>
            <a:pPr algn="l">
              <a:lnSpc>
                <a:spcPct val="90000"/>
              </a:lnSpc>
            </a:pPr>
            <a:endParaRPr lang="en-US" sz="6600" dirty="0">
              <a:solidFill>
                <a:schemeClr val="tx1"/>
              </a:solidFill>
            </a:endParaRPr>
          </a:p>
          <a:p>
            <a:pPr algn="l">
              <a:lnSpc>
                <a:spcPct val="90000"/>
              </a:lnSpc>
            </a:pPr>
            <a:r>
              <a:rPr lang="en-US" sz="6600" dirty="0">
                <a:solidFill>
                  <a:schemeClr val="tx1"/>
                </a:solidFill>
              </a:rPr>
              <a:t>	The President shall be elected from among candidates in the World Party India Convention. The term of office of the President shall be 5 years, and the President may be elected for more than 1 term.</a:t>
            </a:r>
          </a:p>
          <a:p>
            <a:pPr algn="l">
              <a:lnSpc>
                <a:spcPct val="90000"/>
              </a:lnSpc>
            </a:pPr>
            <a:endParaRPr lang="en-US" sz="6600" dirty="0">
              <a:solidFill>
                <a:schemeClr val="tx1"/>
              </a:solidFill>
            </a:endParaRPr>
          </a:p>
          <a:p>
            <a:pPr algn="l">
              <a:lnSpc>
                <a:spcPct val="90000"/>
              </a:lnSpc>
            </a:pPr>
            <a:r>
              <a:rPr lang="en-US" sz="6600" b="1" dirty="0">
                <a:solidFill>
                  <a:schemeClr val="tx1"/>
                </a:solidFill>
              </a:rPr>
              <a:t>	Article 10 Presidential Central Board</a:t>
            </a:r>
          </a:p>
          <a:p>
            <a:pPr algn="l">
              <a:lnSpc>
                <a:spcPct val="90000"/>
              </a:lnSpc>
            </a:pPr>
            <a:endParaRPr lang="en-US" sz="6600" b="1" dirty="0">
              <a:solidFill>
                <a:schemeClr val="tx1"/>
              </a:solidFill>
            </a:endParaRPr>
          </a:p>
          <a:p>
            <a:pPr algn="l">
              <a:lnSpc>
                <a:spcPct val="90000"/>
              </a:lnSpc>
            </a:pPr>
            <a:r>
              <a:rPr lang="en-US" sz="6600" dirty="0">
                <a:solidFill>
                  <a:schemeClr val="tx1"/>
                </a:solidFill>
              </a:rPr>
              <a:t>	The Presidential Central Board Directors are composed of the President, the Vice-President, the Secretary-General, the Secretaries, the Public Relations Officer, the Treasurer, and other PCB Directors appointed by the President. The President shall appoint and remove the Vice-President, the Secretary-General, the Secretaries, the Public Relations Officer, the Treasurer, and PCB Directors &amp; other Directors. The maximum number of  Directors shall be 10, and the President shall appoint the necessary number of Board of Directors as the need arises. The Central Board Directors appointed by the President shall quit when the President Quits., and cannot be an election candidate for the terms till they serve as Central Board Director. One single terms for all directors would be 5 Years.</a:t>
            </a:r>
          </a:p>
          <a:p>
            <a:pPr algn="l">
              <a:lnSpc>
                <a:spcPct val="90000"/>
              </a:lnSpc>
            </a:pPr>
            <a:endParaRPr lang="en-US" sz="6600" b="1" dirty="0">
              <a:solidFill>
                <a:schemeClr val="tx1"/>
              </a:solidFill>
            </a:endParaRPr>
          </a:p>
          <a:p>
            <a:pPr algn="l">
              <a:lnSpc>
                <a:spcPct val="90000"/>
              </a:lnSpc>
            </a:pPr>
            <a:r>
              <a:rPr lang="en-US" sz="6600" b="1" dirty="0">
                <a:solidFill>
                  <a:schemeClr val="tx1"/>
                </a:solidFill>
              </a:rPr>
              <a:t>	Article 11 Functions of the Central Board Directors</a:t>
            </a:r>
          </a:p>
          <a:p>
            <a:pPr algn="l">
              <a:lnSpc>
                <a:spcPct val="90000"/>
              </a:lnSpc>
            </a:pPr>
            <a:endParaRPr lang="en-US" sz="6600" dirty="0">
              <a:solidFill>
                <a:schemeClr val="tx1"/>
              </a:solidFill>
            </a:endParaRPr>
          </a:p>
          <a:p>
            <a:pPr algn="l">
              <a:lnSpc>
                <a:spcPct val="90000"/>
              </a:lnSpc>
            </a:pPr>
            <a:r>
              <a:rPr lang="en-US" sz="6600" dirty="0">
                <a:solidFill>
                  <a:schemeClr val="tx1"/>
                </a:solidFill>
              </a:rPr>
              <a:t>	1. The President shall represent the Party, convoke the World Party India Convention, the World Party India Extraordinary Convention, and the Board of Directors, and shall become the chairperson of the session.</a:t>
            </a:r>
          </a:p>
          <a:p>
            <a:pPr algn="l">
              <a:lnSpc>
                <a:spcPct val="90000"/>
              </a:lnSpc>
            </a:pPr>
            <a:r>
              <a:rPr lang="en-US" sz="6600" dirty="0">
                <a:solidFill>
                  <a:schemeClr val="tx1"/>
                </a:solidFill>
              </a:rPr>
              <a:t>	2. The Vice-President shall assist the President, and when the President cannot perform her or his functions due to some reason, shall deputize for the President. When the President has resigned or passed away, the Vice-President shall become the President. The term of office shall be remaining term of the former President.</a:t>
            </a:r>
          </a:p>
          <a:p>
            <a:pPr algn="l">
              <a:lnSpc>
                <a:spcPct val="90000"/>
              </a:lnSpc>
            </a:pPr>
            <a:r>
              <a:rPr lang="en-US" sz="6600" dirty="0">
                <a:solidFill>
                  <a:schemeClr val="tx1"/>
                </a:solidFill>
              </a:rPr>
              <a:t>	3. The Secretary-General, by command of the President, shall issue instructions to the</a:t>
            </a:r>
          </a:p>
          <a:p>
            <a:pPr algn="l">
              <a:lnSpc>
                <a:spcPct val="90000"/>
              </a:lnSpc>
            </a:pPr>
            <a:r>
              <a:rPr lang="en-US" sz="6600" dirty="0">
                <a:solidFill>
                  <a:schemeClr val="tx1"/>
                </a:solidFill>
              </a:rPr>
              <a:t>Secretaries and shall carries out her or his functions.</a:t>
            </a:r>
          </a:p>
          <a:p>
            <a:pPr algn="l">
              <a:lnSpc>
                <a:spcPct val="90000"/>
              </a:lnSpc>
            </a:pPr>
            <a:r>
              <a:rPr lang="en-US" sz="6600" dirty="0">
                <a:solidFill>
                  <a:schemeClr val="tx1"/>
                </a:solidFill>
              </a:rPr>
              <a:t>	4. The Secretaries, by command of the Secretary-General, shall carry out their functions.</a:t>
            </a:r>
            <a:endParaRPr lang="en-US" altLang="ja-JP" sz="6600" b="1" dirty="0">
              <a:solidFill>
                <a:schemeClr val="tx1"/>
              </a:solidFill>
            </a:endParaRPr>
          </a:p>
          <a:p>
            <a:endParaRPr kumimoji="1" lang="ja-JP" altLang="en-US" sz="5400"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7</a:t>
            </a:fld>
            <a:endParaRPr kumimoji="1" lang="ja-JP" altLang="en-US" dirty="0"/>
          </a:p>
        </p:txBody>
      </p:sp>
    </p:spTree>
    <p:extLst>
      <p:ext uri="{BB962C8B-B14F-4D97-AF65-F5344CB8AC3E}">
        <p14:creationId xmlns:p14="http://schemas.microsoft.com/office/powerpoint/2010/main" val="2514708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921152" y="1906510"/>
            <a:ext cx="32363807" cy="46917376"/>
          </a:xfrm>
        </p:spPr>
        <p:txBody>
          <a:bodyPr>
            <a:noAutofit/>
          </a:bodyPr>
          <a:lstStyle/>
          <a:p>
            <a:pPr algn="l">
              <a:lnSpc>
                <a:spcPts val="7000"/>
              </a:lnSpc>
            </a:pPr>
            <a:r>
              <a:rPr lang="en-US" sz="6000" dirty="0">
                <a:solidFill>
                  <a:schemeClr val="tx1"/>
                </a:solidFill>
              </a:rPr>
              <a:t>	5. The Public Relations Officer shall announce the official statement of the Party.	6. The Treasurer shall deal with the income and expenditure of the Party.</a:t>
            </a:r>
          </a:p>
          <a:p>
            <a:pPr algn="l">
              <a:lnSpc>
                <a:spcPts val="7000"/>
              </a:lnSpc>
            </a:pPr>
            <a:r>
              <a:rPr lang="en-US" sz="6000" dirty="0">
                <a:solidFill>
                  <a:schemeClr val="tx1"/>
                </a:solidFill>
              </a:rPr>
              <a:t>	7. Other Directors appointed by the President shall, by command of the President, shall carry out their functions.</a:t>
            </a:r>
          </a:p>
          <a:p>
            <a:pPr algn="l">
              <a:lnSpc>
                <a:spcPts val="7000"/>
              </a:lnSpc>
            </a:pPr>
            <a:endParaRPr lang="en-US" sz="6000" dirty="0">
              <a:solidFill>
                <a:schemeClr val="tx1"/>
              </a:solidFill>
            </a:endParaRPr>
          </a:p>
          <a:p>
            <a:pPr algn="l">
              <a:lnSpc>
                <a:spcPts val="7000"/>
              </a:lnSpc>
            </a:pPr>
            <a:r>
              <a:rPr lang="en-US" sz="6000" b="1" dirty="0">
                <a:solidFill>
                  <a:schemeClr val="tx1"/>
                </a:solidFill>
              </a:rPr>
              <a:t>	Article 12 Board of Directors</a:t>
            </a:r>
          </a:p>
          <a:p>
            <a:pPr algn="l">
              <a:lnSpc>
                <a:spcPts val="7000"/>
              </a:lnSpc>
            </a:pPr>
            <a:endParaRPr lang="en-US" sz="6000" dirty="0">
              <a:solidFill>
                <a:schemeClr val="tx1"/>
              </a:solidFill>
            </a:endParaRPr>
          </a:p>
          <a:p>
            <a:pPr algn="l">
              <a:lnSpc>
                <a:spcPts val="7000"/>
              </a:lnSpc>
            </a:pPr>
            <a:r>
              <a:rPr lang="en-US" sz="6000" dirty="0">
                <a:solidFill>
                  <a:schemeClr val="tx1"/>
                </a:solidFill>
              </a:rPr>
              <a:t>	1. The Board of Directors shall be composed of the President, the Vice-President, the Secretary-General, the Secretaries, the Public Relations Officer, the Treasurer, and the Directors appointed by the President. It shall be convoked by the President and shall decide the issues such as the venue and the date of the World Party India Convention and the World Party India Extraordinary Convention, the budget bill, and other necessary matters. All matters shall be approved by the World Party India Convention or the World Party India Extraordinary Convention. If necessary, the President may organize other boards or committees, and their members shall be appointed by the President. In this case also, all matters shall be approved by the World Party India Convention or the World Party India Extraordinary Convention.</a:t>
            </a:r>
          </a:p>
          <a:p>
            <a:pPr algn="l">
              <a:lnSpc>
                <a:spcPts val="7000"/>
              </a:lnSpc>
            </a:pPr>
            <a:r>
              <a:rPr lang="en-US" sz="6000" dirty="0">
                <a:solidFill>
                  <a:schemeClr val="tx1"/>
                </a:solidFill>
              </a:rPr>
              <a:t>	2. The resolution shall be valid if more than half of the Directors are present. Or, the resolution shall be valid regardless of the number of attending Directors as far as the notice of  the Board of Directors had been issued by the President through the ordinary letter, or the electric mail, or the Internet at least 1 months before the date of opening and the venue is not difficult to access as compared with other venues. The Auditors can attend the board but shall have no right to speak and vote.</a:t>
            </a:r>
          </a:p>
          <a:p>
            <a:pPr algn="l">
              <a:lnSpc>
                <a:spcPts val="7000"/>
              </a:lnSpc>
            </a:pPr>
            <a:r>
              <a:rPr lang="en-US" sz="6000" dirty="0">
                <a:solidFill>
                  <a:schemeClr val="tx1"/>
                </a:solidFill>
              </a:rPr>
              <a:t>	3. All matters in the Board shall be decided by more than half of Central Board Directors present, and in case of a tie, the presiding officer shall decide the matter.</a:t>
            </a:r>
          </a:p>
          <a:p>
            <a:pPr algn="l">
              <a:lnSpc>
                <a:spcPts val="7000"/>
              </a:lnSpc>
            </a:pPr>
            <a:endParaRPr lang="en-US" sz="6000" dirty="0">
              <a:solidFill>
                <a:schemeClr val="tx1"/>
              </a:solidFill>
            </a:endParaRPr>
          </a:p>
          <a:p>
            <a:pPr algn="l">
              <a:lnSpc>
                <a:spcPts val="7000"/>
              </a:lnSpc>
            </a:pPr>
            <a:r>
              <a:rPr lang="en-US" sz="6000" b="1" dirty="0">
                <a:solidFill>
                  <a:schemeClr val="tx1"/>
                </a:solidFill>
              </a:rPr>
              <a:t>	Article 13 Auditor</a:t>
            </a:r>
          </a:p>
          <a:p>
            <a:pPr algn="l">
              <a:lnSpc>
                <a:spcPts val="7000"/>
              </a:lnSpc>
            </a:pPr>
            <a:endParaRPr lang="en-US" sz="6000" b="1" dirty="0">
              <a:solidFill>
                <a:schemeClr val="tx1"/>
              </a:solidFill>
            </a:endParaRPr>
          </a:p>
          <a:p>
            <a:pPr algn="l">
              <a:lnSpc>
                <a:spcPts val="7000"/>
              </a:lnSpc>
            </a:pPr>
            <a:r>
              <a:rPr lang="en-US" sz="6000" dirty="0">
                <a:solidFill>
                  <a:schemeClr val="tx1"/>
                </a:solidFill>
              </a:rPr>
              <a:t>	1. Two Auditors shall be elected by the election in the World Party India Convention or the World Party India Extraordinary Convention. When there is no candidate for the Auditor, the President shall appoint the Auditors and must get the approval of the Convention. The term of office shall be 5 years, and the Auditor may be elected for more than 1 term.</a:t>
            </a:r>
          </a:p>
          <a:p>
            <a:pPr algn="l">
              <a:lnSpc>
                <a:spcPts val="7000"/>
              </a:lnSpc>
            </a:pPr>
            <a:r>
              <a:rPr lang="en-US" sz="6000" dirty="0">
                <a:solidFill>
                  <a:schemeClr val="tx1"/>
                </a:solidFill>
              </a:rPr>
              <a:t>	2. The Auditor shall audit the accounts of the Party once a year.</a:t>
            </a:r>
          </a:p>
          <a:p>
            <a:pPr algn="l">
              <a:lnSpc>
                <a:spcPts val="7000"/>
              </a:lnSpc>
            </a:pPr>
            <a:r>
              <a:rPr lang="en-US" sz="6000" dirty="0">
                <a:solidFill>
                  <a:schemeClr val="tx1"/>
                </a:solidFill>
              </a:rPr>
              <a:t>	3. When the Auditor has resigned during her or his term of office, a person who was in the next rank in election shall be appointed the Auditor. The term of office of the Auditor who takes office as a substitute shall be the remaining term of the previous auditor.</a:t>
            </a:r>
          </a:p>
          <a:p>
            <a:pPr algn="l">
              <a:lnSpc>
                <a:spcPts val="7000"/>
              </a:lnSpc>
            </a:pPr>
            <a:endParaRPr lang="en-US" sz="6000" b="1" dirty="0">
              <a:solidFill>
                <a:schemeClr val="tx1"/>
              </a:solidFill>
            </a:endParaRPr>
          </a:p>
          <a:p>
            <a:pPr algn="l">
              <a:lnSpc>
                <a:spcPts val="7000"/>
              </a:lnSpc>
            </a:pPr>
            <a:r>
              <a:rPr lang="en-US" sz="6000" b="1" dirty="0">
                <a:solidFill>
                  <a:schemeClr val="tx1"/>
                </a:solidFill>
              </a:rPr>
              <a:t>	Article 14 Branch and Member</a:t>
            </a:r>
          </a:p>
          <a:p>
            <a:pPr algn="l">
              <a:lnSpc>
                <a:spcPts val="7000"/>
              </a:lnSpc>
            </a:pPr>
            <a:endParaRPr lang="en-US" sz="6000" dirty="0">
              <a:solidFill>
                <a:schemeClr val="tx1"/>
              </a:solidFill>
            </a:endParaRPr>
          </a:p>
          <a:p>
            <a:pPr algn="l">
              <a:lnSpc>
                <a:spcPts val="7000"/>
              </a:lnSpc>
            </a:pPr>
            <a:r>
              <a:rPr lang="en-US" sz="6000" dirty="0">
                <a:solidFill>
                  <a:schemeClr val="tx1"/>
                </a:solidFill>
              </a:rPr>
              <a:t>	1. Branch of World Party India can be founded in each state. New branch shall be, as far as there is no particular objection, authorized without condition by the World Party India Convention. New branch shall be refused or existing branch shall be dismissed when the Convention resolved that the branch is inappropriate for the World Party India. The headquarters of World Party India shall have its members and the branches also shall have their members. When there is no branch in state, members of the state shall be registered as members of headquarters.</a:t>
            </a:r>
          </a:p>
          <a:p>
            <a:pPr algn="l">
              <a:lnSpc>
                <a:spcPts val="7000"/>
              </a:lnSpc>
            </a:pPr>
            <a:r>
              <a:rPr lang="en-US" sz="6000" dirty="0">
                <a:solidFill>
                  <a:schemeClr val="tx1"/>
                </a:solidFill>
              </a:rPr>
              <a:t>	2. Qualification of the member of headquarters shall be specified by this Statute, and the qualification of the member of each branch shall be specified by the statute of each branch. New</a:t>
            </a:r>
            <a:endParaRPr kumimoji="1" lang="ja-JP" altLang="en-US" sz="6000" dirty="0">
              <a:solidFill>
                <a:schemeClr val="tx1"/>
              </a:solidFill>
            </a:endParaRPr>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8</a:t>
            </a:fld>
            <a:endParaRPr kumimoji="1" lang="ja-JP" altLang="en-US" dirty="0"/>
          </a:p>
        </p:txBody>
      </p:sp>
    </p:spTree>
    <p:extLst>
      <p:ext uri="{BB962C8B-B14F-4D97-AF65-F5344CB8AC3E}">
        <p14:creationId xmlns:p14="http://schemas.microsoft.com/office/powerpoint/2010/main" val="1367933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810306" y="1906510"/>
            <a:ext cx="32691347" cy="46917376"/>
          </a:xfrm>
        </p:spPr>
        <p:txBody>
          <a:bodyPr>
            <a:noAutofit/>
          </a:bodyPr>
          <a:lstStyle/>
          <a:p>
            <a:pPr algn="l">
              <a:lnSpc>
                <a:spcPts val="6000"/>
              </a:lnSpc>
            </a:pPr>
            <a:r>
              <a:rPr lang="en-US" altLang="ja-JP" sz="6600" dirty="0">
                <a:solidFill>
                  <a:schemeClr val="tx1"/>
                </a:solidFill>
              </a:rPr>
              <a:t>member of headquarters shall be, as far as there is no particular objection, authorized without condition by the Convention. An applicant for joining the party shall be refused or current members shall be dismissed when the Convention resolved that they are inappropriate for the Party. Each branch can accept new members and dismiss inappropriate members following the statute of the branch. But, the Convention also can dismiss the members of each branch by its resolution.</a:t>
            </a:r>
          </a:p>
          <a:p>
            <a:pPr algn="l">
              <a:lnSpc>
                <a:spcPts val="6000"/>
              </a:lnSpc>
            </a:pPr>
            <a:r>
              <a:rPr lang="en-US" altLang="ja-JP" sz="6600" dirty="0">
                <a:solidFill>
                  <a:schemeClr val="tx1"/>
                </a:solidFill>
              </a:rPr>
              <a:t>	3. Members of the headquarters shall pay the party membership fee to the headquarters and members of each branch shall pay the party membership fee to the branch. Each branch shall pay 70% of revenue of the branch to the headquarters as the party fee. The amount of fee that the members of the headquarters and of the branch pay shall be decided by the Convention.</a:t>
            </a:r>
          </a:p>
          <a:p>
            <a:pPr algn="l">
              <a:lnSpc>
                <a:spcPts val="6000"/>
              </a:lnSpc>
            </a:pPr>
            <a:endParaRPr lang="en-US" altLang="ja-JP" sz="6600" dirty="0">
              <a:solidFill>
                <a:schemeClr val="tx1"/>
              </a:solidFill>
            </a:endParaRPr>
          </a:p>
          <a:p>
            <a:pPr algn="l">
              <a:lnSpc>
                <a:spcPts val="6000"/>
              </a:lnSpc>
            </a:pPr>
            <a:r>
              <a:rPr lang="en-US" altLang="ja-JP" sz="6600" b="1" dirty="0">
                <a:solidFill>
                  <a:schemeClr val="tx1"/>
                </a:solidFill>
              </a:rPr>
              <a:t>	Article 15 Impeachment</a:t>
            </a:r>
          </a:p>
          <a:p>
            <a:pPr algn="l">
              <a:lnSpc>
                <a:spcPts val="6000"/>
              </a:lnSpc>
            </a:pPr>
            <a:endParaRPr lang="en-US" altLang="ja-JP" sz="6600" dirty="0">
              <a:solidFill>
                <a:schemeClr val="tx1"/>
              </a:solidFill>
            </a:endParaRPr>
          </a:p>
          <a:p>
            <a:pPr algn="l">
              <a:lnSpc>
                <a:spcPts val="6000"/>
              </a:lnSpc>
            </a:pPr>
            <a:r>
              <a:rPr lang="en-US" altLang="ja-JP" sz="6600" dirty="0">
                <a:solidFill>
                  <a:schemeClr val="tx1"/>
                </a:solidFill>
              </a:rPr>
              <a:t>	1. In the World Party India Convention and the World Party India Extraordinary</a:t>
            </a:r>
          </a:p>
          <a:p>
            <a:pPr algn="l">
              <a:lnSpc>
                <a:spcPts val="6000"/>
              </a:lnSpc>
            </a:pPr>
            <a:r>
              <a:rPr lang="en-US" altLang="ja-JP" sz="6600" dirty="0">
                <a:solidFill>
                  <a:schemeClr val="tx1"/>
                </a:solidFill>
              </a:rPr>
              <a:t>Convention, the President shall be removed if two-thirds or more of the members present</a:t>
            </a:r>
          </a:p>
          <a:p>
            <a:pPr algn="l">
              <a:lnSpc>
                <a:spcPts val="6000"/>
              </a:lnSpc>
            </a:pPr>
            <a:r>
              <a:rPr lang="en-US" altLang="ja-JP" sz="6600" dirty="0">
                <a:solidFill>
                  <a:schemeClr val="tx1"/>
                </a:solidFill>
              </a:rPr>
              <a:t>resolved on the removal of the President. When the President has been removed, new president</a:t>
            </a:r>
          </a:p>
          <a:p>
            <a:pPr algn="l">
              <a:lnSpc>
                <a:spcPts val="6000"/>
              </a:lnSpc>
            </a:pPr>
            <a:r>
              <a:rPr lang="en-US" altLang="ja-JP" sz="6600" dirty="0">
                <a:solidFill>
                  <a:schemeClr val="tx1"/>
                </a:solidFill>
              </a:rPr>
              <a:t>shall be elected within 40 days. In this case, process of election is commanded by the Vice-</a:t>
            </a:r>
          </a:p>
          <a:p>
            <a:pPr algn="l">
              <a:lnSpc>
                <a:spcPts val="6000"/>
              </a:lnSpc>
            </a:pPr>
            <a:r>
              <a:rPr lang="en-US" altLang="ja-JP" sz="6600" dirty="0">
                <a:solidFill>
                  <a:schemeClr val="tx1"/>
                </a:solidFill>
              </a:rPr>
              <a:t>President.</a:t>
            </a:r>
          </a:p>
          <a:p>
            <a:pPr algn="l">
              <a:lnSpc>
                <a:spcPts val="6000"/>
              </a:lnSpc>
            </a:pPr>
            <a:r>
              <a:rPr lang="en-US" altLang="ja-JP" sz="6600" dirty="0">
                <a:solidFill>
                  <a:schemeClr val="tx1"/>
                </a:solidFill>
              </a:rPr>
              <a:t>	2. Directors other than the President also may be removed by the impeachment. When Directors other than the President has been removed, the President may appoint new and different Directors.</a:t>
            </a:r>
          </a:p>
          <a:p>
            <a:pPr algn="l">
              <a:lnSpc>
                <a:spcPts val="6000"/>
              </a:lnSpc>
            </a:pPr>
            <a:endParaRPr lang="en-US" altLang="ja-JP" sz="6600" dirty="0">
              <a:solidFill>
                <a:schemeClr val="tx1"/>
              </a:solidFill>
            </a:endParaRPr>
          </a:p>
          <a:p>
            <a:pPr algn="l">
              <a:lnSpc>
                <a:spcPts val="6000"/>
              </a:lnSpc>
            </a:pPr>
            <a:r>
              <a:rPr lang="en-US" altLang="ja-JP" sz="6600" b="1" dirty="0">
                <a:solidFill>
                  <a:schemeClr val="tx1"/>
                </a:solidFill>
              </a:rPr>
              <a:t>	Article 16 Vote of Member</a:t>
            </a:r>
          </a:p>
          <a:p>
            <a:pPr algn="l">
              <a:lnSpc>
                <a:spcPts val="6000"/>
              </a:lnSpc>
            </a:pPr>
            <a:endParaRPr lang="en-US" altLang="ja-JP" sz="6600" dirty="0">
              <a:solidFill>
                <a:schemeClr val="tx1"/>
              </a:solidFill>
            </a:endParaRPr>
          </a:p>
          <a:p>
            <a:pPr algn="l">
              <a:lnSpc>
                <a:spcPts val="6000"/>
              </a:lnSpc>
            </a:pPr>
            <a:r>
              <a:rPr lang="en-US" altLang="ja-JP" sz="6600" dirty="0">
                <a:solidFill>
                  <a:schemeClr val="tx1"/>
                </a:solidFill>
              </a:rPr>
              <a:t>	In the World Party India Convention and the World Party India Extraordinary Convention, each member shall have 1 vote. The vote may not be entrusted to other member.</a:t>
            </a:r>
          </a:p>
          <a:p>
            <a:pPr algn="l">
              <a:lnSpc>
                <a:spcPts val="6000"/>
              </a:lnSpc>
            </a:pPr>
            <a:endParaRPr lang="en-US" altLang="ja-JP" sz="6600" dirty="0">
              <a:solidFill>
                <a:schemeClr val="tx1"/>
              </a:solidFill>
            </a:endParaRPr>
          </a:p>
          <a:p>
            <a:pPr algn="l">
              <a:lnSpc>
                <a:spcPts val="6000"/>
              </a:lnSpc>
            </a:pPr>
            <a:r>
              <a:rPr lang="en-US" altLang="ja-JP" sz="6600" b="1" dirty="0">
                <a:solidFill>
                  <a:schemeClr val="tx1"/>
                </a:solidFill>
              </a:rPr>
              <a:t>	Article 17 Budget and Assets</a:t>
            </a:r>
          </a:p>
          <a:p>
            <a:pPr algn="l">
              <a:lnSpc>
                <a:spcPts val="6000"/>
              </a:lnSpc>
            </a:pPr>
            <a:endParaRPr lang="en-US" altLang="ja-JP" sz="6600" dirty="0">
              <a:solidFill>
                <a:schemeClr val="tx1"/>
              </a:solidFill>
            </a:endParaRPr>
          </a:p>
          <a:p>
            <a:pPr algn="l">
              <a:lnSpc>
                <a:spcPts val="6000"/>
              </a:lnSpc>
            </a:pPr>
            <a:r>
              <a:rPr lang="en-US" altLang="ja-JP" sz="6600" dirty="0">
                <a:solidFill>
                  <a:schemeClr val="tx1"/>
                </a:solidFill>
              </a:rPr>
              <a:t>	Sources of budget and assets shall be composed of the party membership fee and the donation. Fiscal year is from 1st January to 31st December. If a member quits the party or becomes a supporting member, she or he shall lose the right for the assets.</a:t>
            </a:r>
          </a:p>
          <a:p>
            <a:pPr algn="l">
              <a:lnSpc>
                <a:spcPts val="6000"/>
              </a:lnSpc>
            </a:pPr>
            <a:endParaRPr lang="en-US" altLang="ja-JP" sz="6600" dirty="0">
              <a:solidFill>
                <a:schemeClr val="tx1"/>
              </a:solidFill>
            </a:endParaRPr>
          </a:p>
          <a:p>
            <a:pPr algn="l">
              <a:lnSpc>
                <a:spcPts val="6000"/>
              </a:lnSpc>
            </a:pPr>
            <a:r>
              <a:rPr lang="en-US" altLang="ja-JP" sz="6600" b="1" dirty="0">
                <a:solidFill>
                  <a:schemeClr val="tx1"/>
                </a:solidFill>
              </a:rPr>
              <a:t>	Article 18 Delegation of Decision</a:t>
            </a:r>
          </a:p>
          <a:p>
            <a:pPr algn="l">
              <a:lnSpc>
                <a:spcPts val="6000"/>
              </a:lnSpc>
            </a:pPr>
            <a:endParaRPr lang="en-US" altLang="ja-JP" sz="6600" dirty="0">
              <a:solidFill>
                <a:schemeClr val="tx1"/>
              </a:solidFill>
            </a:endParaRPr>
          </a:p>
          <a:p>
            <a:pPr algn="l">
              <a:lnSpc>
                <a:spcPts val="6000"/>
              </a:lnSpc>
            </a:pPr>
            <a:r>
              <a:rPr lang="en-US" altLang="ja-JP" sz="6600" dirty="0">
                <a:solidFill>
                  <a:schemeClr val="tx1"/>
                </a:solidFill>
              </a:rPr>
              <a:t>	Matters not stipulated in this Statute shall be decided by the Board of Directors.</a:t>
            </a:r>
          </a:p>
          <a:p>
            <a:pPr algn="l">
              <a:lnSpc>
                <a:spcPts val="6000"/>
              </a:lnSpc>
            </a:pPr>
            <a:endParaRPr lang="en-US" altLang="ja-JP" sz="6600" dirty="0">
              <a:solidFill>
                <a:schemeClr val="tx1"/>
              </a:solidFill>
            </a:endParaRPr>
          </a:p>
          <a:p>
            <a:pPr algn="l">
              <a:lnSpc>
                <a:spcPts val="6000"/>
              </a:lnSpc>
            </a:pPr>
            <a:r>
              <a:rPr lang="en-US" altLang="ja-JP" sz="6600" b="1" dirty="0">
                <a:solidFill>
                  <a:schemeClr val="tx1"/>
                </a:solidFill>
              </a:rPr>
              <a:t>	Article 19 Enforcement</a:t>
            </a:r>
          </a:p>
          <a:p>
            <a:pPr algn="l">
              <a:lnSpc>
                <a:spcPts val="6000"/>
              </a:lnSpc>
            </a:pPr>
            <a:endParaRPr lang="en-US" altLang="ja-JP" sz="6600" dirty="0">
              <a:solidFill>
                <a:schemeClr val="tx1"/>
              </a:solidFill>
            </a:endParaRPr>
          </a:p>
          <a:p>
            <a:pPr algn="l">
              <a:lnSpc>
                <a:spcPts val="6000"/>
              </a:lnSpc>
            </a:pPr>
            <a:r>
              <a:rPr lang="en-US" altLang="ja-JP" sz="6600" dirty="0">
                <a:solidFill>
                  <a:schemeClr val="tx1"/>
                </a:solidFill>
              </a:rPr>
              <a:t>	This Statute shall be enforced from 15th August 2019.</a:t>
            </a:r>
          </a:p>
          <a:p>
            <a:pPr algn="l">
              <a:lnSpc>
                <a:spcPts val="6000"/>
              </a:lnSpc>
            </a:pPr>
            <a:endParaRPr kumimoji="1" lang="en-US" altLang="ja-JP" sz="6600" dirty="0">
              <a:solidFill>
                <a:schemeClr val="tx1"/>
              </a:solidFill>
            </a:endParaRPr>
          </a:p>
          <a:p>
            <a:pPr algn="l">
              <a:lnSpc>
                <a:spcPts val="6000"/>
              </a:lnSpc>
            </a:pPr>
            <a:r>
              <a:rPr lang="en-US" sz="6600" b="1" dirty="0">
                <a:solidFill>
                  <a:schemeClr val="tx1"/>
                </a:solidFill>
              </a:rPr>
              <a:t>	Article 20 Election commission</a:t>
            </a:r>
          </a:p>
          <a:p>
            <a:pPr algn="l">
              <a:lnSpc>
                <a:spcPts val="6000"/>
              </a:lnSpc>
            </a:pPr>
            <a:endParaRPr lang="en-US" sz="6600" dirty="0">
              <a:solidFill>
                <a:schemeClr val="tx1"/>
              </a:solidFill>
            </a:endParaRPr>
          </a:p>
          <a:p>
            <a:pPr algn="l">
              <a:lnSpc>
                <a:spcPts val="6000"/>
              </a:lnSpc>
            </a:pPr>
            <a:r>
              <a:rPr lang="en-US" sz="6600" dirty="0">
                <a:solidFill>
                  <a:schemeClr val="tx1"/>
                </a:solidFill>
              </a:rPr>
              <a:t>	The Election commission will be consisted of one of Chief Election Commissioner and two Executive Election Commissioners any member of the election committee cannot be the candidate for the election where he is deployed. The Central Presidential board of World Party</a:t>
            </a:r>
            <a:endParaRPr kumimoji="1" lang="ja-JP" altLang="en-US" sz="6600" dirty="0">
              <a:solidFill>
                <a:schemeClr val="tx1"/>
              </a:solidFill>
            </a:endParaRPr>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9</a:t>
            </a:fld>
            <a:endParaRPr kumimoji="1" lang="ja-JP" altLang="en-US" dirty="0"/>
          </a:p>
        </p:txBody>
      </p:sp>
    </p:spTree>
    <p:extLst>
      <p:ext uri="{BB962C8B-B14F-4D97-AF65-F5344CB8AC3E}">
        <p14:creationId xmlns:p14="http://schemas.microsoft.com/office/powerpoint/2010/main" val="8562102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7095</TotalTime>
  <Words>3382</Words>
  <Application>Microsoft Office PowerPoint</Application>
  <PresentationFormat>ユーザー設定</PresentationFormat>
  <Paragraphs>295</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Cambria,Bold</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Toshio</dc:creator>
  <cp:lastModifiedBy>toshichan</cp:lastModifiedBy>
  <cp:revision>977</cp:revision>
  <cp:lastPrinted>2018-09-04T03:01:28Z</cp:lastPrinted>
  <dcterms:created xsi:type="dcterms:W3CDTF">2012-12-10T22:52:28Z</dcterms:created>
  <dcterms:modified xsi:type="dcterms:W3CDTF">2019-11-28T13:38:09Z</dcterms:modified>
</cp:coreProperties>
</file>